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7"/>
  </p:notesMasterIdLst>
  <p:sldIdLst>
    <p:sldId id="256" r:id="rId5"/>
    <p:sldId id="257" r:id="rId6"/>
    <p:sldId id="258" r:id="rId7"/>
    <p:sldId id="259" r:id="rId8"/>
    <p:sldId id="261" r:id="rId9"/>
    <p:sldId id="260" r:id="rId10"/>
    <p:sldId id="263" r:id="rId11"/>
    <p:sldId id="270" r:id="rId12"/>
    <p:sldId id="264" r:id="rId13"/>
    <p:sldId id="271" r:id="rId14"/>
    <p:sldId id="272" r:id="rId15"/>
    <p:sldId id="273" r:id="rId16"/>
    <p:sldId id="274" r:id="rId17"/>
    <p:sldId id="275" r:id="rId18"/>
    <p:sldId id="276" r:id="rId19"/>
    <p:sldId id="267" r:id="rId20"/>
    <p:sldId id="268" r:id="rId21"/>
    <p:sldId id="277" r:id="rId22"/>
    <p:sldId id="278" r:id="rId23"/>
    <p:sldId id="279" r:id="rId24"/>
    <p:sldId id="265" r:id="rId25"/>
    <p:sldId id="281" r:id="rId26"/>
    <p:sldId id="282" r:id="rId27"/>
    <p:sldId id="283" r:id="rId28"/>
    <p:sldId id="284" r:id="rId29"/>
    <p:sldId id="287" r:id="rId30"/>
    <p:sldId id="285" r:id="rId31"/>
    <p:sldId id="286" r:id="rId32"/>
    <p:sldId id="288" r:id="rId33"/>
    <p:sldId id="289" r:id="rId34"/>
    <p:sldId id="290" r:id="rId35"/>
    <p:sldId id="269"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39598"/>
    <a:srgbClr val="005D32"/>
    <a:srgbClr val="099FDA"/>
    <a:srgbClr val="022179"/>
    <a:srgbClr val="FFA508"/>
    <a:srgbClr val="FF0100"/>
    <a:srgbClr val="FF5D04"/>
    <a:srgbClr val="2B2A7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475"/>
    <p:restoredTop sz="96327"/>
  </p:normalViewPr>
  <p:slideViewPr>
    <p:cSldViewPr snapToGrid="0">
      <p:cViewPr varScale="1">
        <p:scale>
          <a:sx n="110" d="100"/>
          <a:sy n="110" d="100"/>
        </p:scale>
        <p:origin x="112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45E8D6-1014-4467-B997-C177A4529F4E}" type="datetimeFigureOut">
              <a:rPr lang="en-US" smtClean="0"/>
              <a:t>6/30/2023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CAAB58F-DD8F-4E52-8F1C-B21EDC6CD4D6}" type="slidenum">
              <a:rPr lang="en-US" smtClean="0"/>
              <a:t>‹#›</a:t>
            </a:fld>
            <a:endParaRPr lang="en-US"/>
          </a:p>
        </p:txBody>
      </p:sp>
    </p:spTree>
    <p:extLst>
      <p:ext uri="{BB962C8B-B14F-4D97-AF65-F5344CB8AC3E}">
        <p14:creationId xmlns:p14="http://schemas.microsoft.com/office/powerpoint/2010/main" val="30053048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https://youtu.be/WmWO3E1kJT4</a:t>
            </a:r>
          </a:p>
        </p:txBody>
      </p:sp>
      <p:sp>
        <p:nvSpPr>
          <p:cNvPr id="4" name="Slide Number Placeholder 3"/>
          <p:cNvSpPr>
            <a:spLocks noGrp="1"/>
          </p:cNvSpPr>
          <p:nvPr>
            <p:ph type="sldNum" sz="quarter" idx="5"/>
          </p:nvPr>
        </p:nvSpPr>
        <p:spPr/>
        <p:txBody>
          <a:bodyPr/>
          <a:lstStyle/>
          <a:p>
            <a:fld id="{ACAAB58F-DD8F-4E52-8F1C-B21EDC6CD4D6}" type="slidenum">
              <a:rPr lang="en-US" smtClean="0"/>
              <a:t>4</a:t>
            </a:fld>
            <a:endParaRPr lang="en-US"/>
          </a:p>
        </p:txBody>
      </p:sp>
    </p:spTree>
    <p:extLst>
      <p:ext uri="{BB962C8B-B14F-4D97-AF65-F5344CB8AC3E}">
        <p14:creationId xmlns:p14="http://schemas.microsoft.com/office/powerpoint/2010/main" val="9618604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https://youtu.be/bq9yWrKcB5Y</a:t>
            </a:r>
          </a:p>
        </p:txBody>
      </p:sp>
      <p:sp>
        <p:nvSpPr>
          <p:cNvPr id="4" name="Slide Number Placeholder 3"/>
          <p:cNvSpPr>
            <a:spLocks noGrp="1"/>
          </p:cNvSpPr>
          <p:nvPr>
            <p:ph type="sldNum" sz="quarter" idx="5"/>
          </p:nvPr>
        </p:nvSpPr>
        <p:spPr/>
        <p:txBody>
          <a:bodyPr/>
          <a:lstStyle/>
          <a:p>
            <a:fld id="{ACAAB58F-DD8F-4E52-8F1C-B21EDC6CD4D6}" type="slidenum">
              <a:rPr lang="en-US" smtClean="0"/>
              <a:t>22</a:t>
            </a:fld>
            <a:endParaRPr lang="en-US"/>
          </a:p>
        </p:txBody>
      </p:sp>
    </p:spTree>
    <p:extLst>
      <p:ext uri="{BB962C8B-B14F-4D97-AF65-F5344CB8AC3E}">
        <p14:creationId xmlns:p14="http://schemas.microsoft.com/office/powerpoint/2010/main" val="29974289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518EE-9728-BEAA-5507-3302CB1FB43F}"/>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BC9960D-3ED8-C1E5-1959-2B2009BF1DB8}"/>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E054AEB-0F40-8E41-5A7C-EEF0715EFE9F}"/>
              </a:ext>
            </a:extLst>
          </p:cNvPr>
          <p:cNvSpPr>
            <a:spLocks noGrp="1"/>
          </p:cNvSpPr>
          <p:nvPr>
            <p:ph type="dt" sz="half" idx="10"/>
          </p:nvPr>
        </p:nvSpPr>
        <p:spPr>
          <a:xfrm>
            <a:off x="838200" y="6356350"/>
            <a:ext cx="2743200" cy="365125"/>
          </a:xfrm>
          <a:prstGeom prst="rect">
            <a:avLst/>
          </a:prstGeom>
        </p:spPr>
        <p:txBody>
          <a:bodyPr/>
          <a:lstStyle/>
          <a:p>
            <a:fld id="{2261F542-3B58-5B4F-A53C-97035DBA69F3}" type="datetimeFigureOut">
              <a:rPr lang="en-US" smtClean="0"/>
              <a:t>6/30/2023</a:t>
            </a:fld>
            <a:endParaRPr lang="en-US"/>
          </a:p>
        </p:txBody>
      </p:sp>
      <p:sp>
        <p:nvSpPr>
          <p:cNvPr id="5" name="Footer Placeholder 4">
            <a:extLst>
              <a:ext uri="{FF2B5EF4-FFF2-40B4-BE49-F238E27FC236}">
                <a16:creationId xmlns:a16="http://schemas.microsoft.com/office/drawing/2014/main" id="{67949004-CB10-3655-19B8-A027ED42E55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9A3878D-902E-6228-EC8F-9005F8EBDDEF}"/>
              </a:ext>
            </a:extLst>
          </p:cNvPr>
          <p:cNvSpPr>
            <a:spLocks noGrp="1"/>
          </p:cNvSpPr>
          <p:nvPr>
            <p:ph type="sldNum" sz="quarter" idx="12"/>
          </p:nvPr>
        </p:nvSpPr>
        <p:spPr>
          <a:xfrm>
            <a:off x="8610600" y="6356350"/>
            <a:ext cx="2743200" cy="365125"/>
          </a:xfrm>
          <a:prstGeom prst="rect">
            <a:avLst/>
          </a:prstGeom>
        </p:spPr>
        <p:txBody>
          <a:bodyPr/>
          <a:lstStyle/>
          <a:p>
            <a:fld id="{E411373A-0B64-EE45-9939-73B118E0750D}" type="slidenum">
              <a:rPr lang="en-US" smtClean="0"/>
              <a:t>‹#›</a:t>
            </a:fld>
            <a:endParaRPr lang="en-US"/>
          </a:p>
        </p:txBody>
      </p:sp>
    </p:spTree>
    <p:extLst>
      <p:ext uri="{BB962C8B-B14F-4D97-AF65-F5344CB8AC3E}">
        <p14:creationId xmlns:p14="http://schemas.microsoft.com/office/powerpoint/2010/main" val="25778705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8CFDB-B278-AE08-8C5E-73390042FFF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7685FDB-12F4-234C-00A8-2B902CF8F93B}"/>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99932A-9AEF-EBB2-BD30-E11895F2D04D}"/>
              </a:ext>
            </a:extLst>
          </p:cNvPr>
          <p:cNvSpPr>
            <a:spLocks noGrp="1"/>
          </p:cNvSpPr>
          <p:nvPr>
            <p:ph type="dt" sz="half" idx="10"/>
          </p:nvPr>
        </p:nvSpPr>
        <p:spPr>
          <a:xfrm>
            <a:off x="838200" y="6356350"/>
            <a:ext cx="2743200" cy="365125"/>
          </a:xfrm>
          <a:prstGeom prst="rect">
            <a:avLst/>
          </a:prstGeom>
        </p:spPr>
        <p:txBody>
          <a:bodyPr/>
          <a:lstStyle/>
          <a:p>
            <a:fld id="{2261F542-3B58-5B4F-A53C-97035DBA69F3}" type="datetimeFigureOut">
              <a:rPr lang="en-US" smtClean="0"/>
              <a:t>6/30/2023</a:t>
            </a:fld>
            <a:endParaRPr lang="en-US"/>
          </a:p>
        </p:txBody>
      </p:sp>
      <p:sp>
        <p:nvSpPr>
          <p:cNvPr id="5" name="Footer Placeholder 4">
            <a:extLst>
              <a:ext uri="{FF2B5EF4-FFF2-40B4-BE49-F238E27FC236}">
                <a16:creationId xmlns:a16="http://schemas.microsoft.com/office/drawing/2014/main" id="{25E08386-1FFF-19DF-C409-24F8BF74A39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EE971B4-2BA9-0361-DE6C-66F91A486EF5}"/>
              </a:ext>
            </a:extLst>
          </p:cNvPr>
          <p:cNvSpPr>
            <a:spLocks noGrp="1"/>
          </p:cNvSpPr>
          <p:nvPr>
            <p:ph type="sldNum" sz="quarter" idx="12"/>
          </p:nvPr>
        </p:nvSpPr>
        <p:spPr>
          <a:xfrm>
            <a:off x="8610600" y="6356350"/>
            <a:ext cx="2743200" cy="365125"/>
          </a:xfrm>
          <a:prstGeom prst="rect">
            <a:avLst/>
          </a:prstGeom>
        </p:spPr>
        <p:txBody>
          <a:bodyPr/>
          <a:lstStyle/>
          <a:p>
            <a:fld id="{E411373A-0B64-EE45-9939-73B118E0750D}" type="slidenum">
              <a:rPr lang="en-US" smtClean="0"/>
              <a:t>‹#›</a:t>
            </a:fld>
            <a:endParaRPr lang="en-US"/>
          </a:p>
        </p:txBody>
      </p:sp>
    </p:spTree>
    <p:extLst>
      <p:ext uri="{BB962C8B-B14F-4D97-AF65-F5344CB8AC3E}">
        <p14:creationId xmlns:p14="http://schemas.microsoft.com/office/powerpoint/2010/main" val="15765378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3CB016E-52C2-B856-6EF0-F7FD0598B1CA}"/>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91625BA-E4B6-A103-4104-F1C99A761662}"/>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B7DD47-110A-1B77-A787-BB00EA6BDBBB}"/>
              </a:ext>
            </a:extLst>
          </p:cNvPr>
          <p:cNvSpPr>
            <a:spLocks noGrp="1"/>
          </p:cNvSpPr>
          <p:nvPr>
            <p:ph type="dt" sz="half" idx="10"/>
          </p:nvPr>
        </p:nvSpPr>
        <p:spPr>
          <a:xfrm>
            <a:off x="838200" y="6356350"/>
            <a:ext cx="2743200" cy="365125"/>
          </a:xfrm>
          <a:prstGeom prst="rect">
            <a:avLst/>
          </a:prstGeom>
        </p:spPr>
        <p:txBody>
          <a:bodyPr/>
          <a:lstStyle/>
          <a:p>
            <a:fld id="{2261F542-3B58-5B4F-A53C-97035DBA69F3}" type="datetimeFigureOut">
              <a:rPr lang="en-US" smtClean="0"/>
              <a:t>6/30/2023</a:t>
            </a:fld>
            <a:endParaRPr lang="en-US"/>
          </a:p>
        </p:txBody>
      </p:sp>
      <p:sp>
        <p:nvSpPr>
          <p:cNvPr id="5" name="Footer Placeholder 4">
            <a:extLst>
              <a:ext uri="{FF2B5EF4-FFF2-40B4-BE49-F238E27FC236}">
                <a16:creationId xmlns:a16="http://schemas.microsoft.com/office/drawing/2014/main" id="{6C16A4CD-9D41-D590-44A6-37C701B2BCD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F6885C6-ED93-B574-E903-C93FD40EF9C3}"/>
              </a:ext>
            </a:extLst>
          </p:cNvPr>
          <p:cNvSpPr>
            <a:spLocks noGrp="1"/>
          </p:cNvSpPr>
          <p:nvPr>
            <p:ph type="sldNum" sz="quarter" idx="12"/>
          </p:nvPr>
        </p:nvSpPr>
        <p:spPr>
          <a:xfrm>
            <a:off x="8610600" y="6356350"/>
            <a:ext cx="2743200" cy="365125"/>
          </a:xfrm>
          <a:prstGeom prst="rect">
            <a:avLst/>
          </a:prstGeom>
        </p:spPr>
        <p:txBody>
          <a:bodyPr/>
          <a:lstStyle/>
          <a:p>
            <a:fld id="{E411373A-0B64-EE45-9939-73B118E0750D}" type="slidenum">
              <a:rPr lang="en-US" smtClean="0"/>
              <a:t>‹#›</a:t>
            </a:fld>
            <a:endParaRPr lang="en-US"/>
          </a:p>
        </p:txBody>
      </p:sp>
    </p:spTree>
    <p:extLst>
      <p:ext uri="{BB962C8B-B14F-4D97-AF65-F5344CB8AC3E}">
        <p14:creationId xmlns:p14="http://schemas.microsoft.com/office/powerpoint/2010/main" val="4374897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5939F2-420E-8889-121A-ADB55A43815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3A4D74C9-0AC8-335A-72F0-484E556C966C}"/>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54FF2F-CC9E-7871-D2A2-7C07274ABB69}"/>
              </a:ext>
            </a:extLst>
          </p:cNvPr>
          <p:cNvSpPr>
            <a:spLocks noGrp="1"/>
          </p:cNvSpPr>
          <p:nvPr>
            <p:ph type="dt" sz="half" idx="10"/>
          </p:nvPr>
        </p:nvSpPr>
        <p:spPr>
          <a:xfrm>
            <a:off x="838200" y="6356350"/>
            <a:ext cx="2743200" cy="365125"/>
          </a:xfrm>
          <a:prstGeom prst="rect">
            <a:avLst/>
          </a:prstGeom>
        </p:spPr>
        <p:txBody>
          <a:bodyPr/>
          <a:lstStyle/>
          <a:p>
            <a:fld id="{2261F542-3B58-5B4F-A53C-97035DBA69F3}" type="datetimeFigureOut">
              <a:rPr lang="en-US" smtClean="0"/>
              <a:t>6/30/2023</a:t>
            </a:fld>
            <a:endParaRPr lang="en-US"/>
          </a:p>
        </p:txBody>
      </p:sp>
      <p:sp>
        <p:nvSpPr>
          <p:cNvPr id="5" name="Footer Placeholder 4">
            <a:extLst>
              <a:ext uri="{FF2B5EF4-FFF2-40B4-BE49-F238E27FC236}">
                <a16:creationId xmlns:a16="http://schemas.microsoft.com/office/drawing/2014/main" id="{D5A916E5-6298-7D11-C723-70298D96830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B22D56F-C270-F630-F796-4D82B4255420}"/>
              </a:ext>
            </a:extLst>
          </p:cNvPr>
          <p:cNvSpPr>
            <a:spLocks noGrp="1"/>
          </p:cNvSpPr>
          <p:nvPr>
            <p:ph type="sldNum" sz="quarter" idx="12"/>
          </p:nvPr>
        </p:nvSpPr>
        <p:spPr>
          <a:xfrm>
            <a:off x="8610600" y="6356350"/>
            <a:ext cx="2743200" cy="365125"/>
          </a:xfrm>
          <a:prstGeom prst="rect">
            <a:avLst/>
          </a:prstGeom>
        </p:spPr>
        <p:txBody>
          <a:bodyPr/>
          <a:lstStyle/>
          <a:p>
            <a:fld id="{E411373A-0B64-EE45-9939-73B118E0750D}" type="slidenum">
              <a:rPr lang="en-US" smtClean="0"/>
              <a:t>‹#›</a:t>
            </a:fld>
            <a:endParaRPr lang="en-US"/>
          </a:p>
        </p:txBody>
      </p:sp>
    </p:spTree>
    <p:extLst>
      <p:ext uri="{BB962C8B-B14F-4D97-AF65-F5344CB8AC3E}">
        <p14:creationId xmlns:p14="http://schemas.microsoft.com/office/powerpoint/2010/main" val="3235717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2B1DD3-1898-A154-BA0A-BC06282423FD}"/>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189E43F-A9C7-6352-2AB0-1786030CDB9C}"/>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DA47681-7879-6F9C-624F-CA117695AF8A}"/>
              </a:ext>
            </a:extLst>
          </p:cNvPr>
          <p:cNvSpPr>
            <a:spLocks noGrp="1"/>
          </p:cNvSpPr>
          <p:nvPr>
            <p:ph type="dt" sz="half" idx="10"/>
          </p:nvPr>
        </p:nvSpPr>
        <p:spPr>
          <a:xfrm>
            <a:off x="838200" y="6356350"/>
            <a:ext cx="2743200" cy="365125"/>
          </a:xfrm>
          <a:prstGeom prst="rect">
            <a:avLst/>
          </a:prstGeom>
        </p:spPr>
        <p:txBody>
          <a:bodyPr/>
          <a:lstStyle/>
          <a:p>
            <a:fld id="{2261F542-3B58-5B4F-A53C-97035DBA69F3}" type="datetimeFigureOut">
              <a:rPr lang="en-US" smtClean="0"/>
              <a:t>6/30/2023</a:t>
            </a:fld>
            <a:endParaRPr lang="en-US"/>
          </a:p>
        </p:txBody>
      </p:sp>
      <p:sp>
        <p:nvSpPr>
          <p:cNvPr id="5" name="Footer Placeholder 4">
            <a:extLst>
              <a:ext uri="{FF2B5EF4-FFF2-40B4-BE49-F238E27FC236}">
                <a16:creationId xmlns:a16="http://schemas.microsoft.com/office/drawing/2014/main" id="{3E5ED3C0-3602-3EA5-9720-DA268DB6E5D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C9170DA-68A6-94C0-AF13-36661DFA4ACB}"/>
              </a:ext>
            </a:extLst>
          </p:cNvPr>
          <p:cNvSpPr>
            <a:spLocks noGrp="1"/>
          </p:cNvSpPr>
          <p:nvPr>
            <p:ph type="sldNum" sz="quarter" idx="12"/>
          </p:nvPr>
        </p:nvSpPr>
        <p:spPr>
          <a:xfrm>
            <a:off x="8610600" y="6356350"/>
            <a:ext cx="2743200" cy="365125"/>
          </a:xfrm>
          <a:prstGeom prst="rect">
            <a:avLst/>
          </a:prstGeom>
        </p:spPr>
        <p:txBody>
          <a:bodyPr/>
          <a:lstStyle/>
          <a:p>
            <a:fld id="{E411373A-0B64-EE45-9939-73B118E0750D}" type="slidenum">
              <a:rPr lang="en-US" smtClean="0"/>
              <a:t>‹#›</a:t>
            </a:fld>
            <a:endParaRPr lang="en-US"/>
          </a:p>
        </p:txBody>
      </p:sp>
    </p:spTree>
    <p:extLst>
      <p:ext uri="{BB962C8B-B14F-4D97-AF65-F5344CB8AC3E}">
        <p14:creationId xmlns:p14="http://schemas.microsoft.com/office/powerpoint/2010/main" val="1333765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F7B80A-7E03-1DD6-FAB6-049D0C3ED6D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A1008E41-8FCA-6092-4B56-BE239F1F9E89}"/>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EBB8775-3694-845C-D960-82A13672CB15}"/>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D853245-693B-AAF9-F340-7BE9B00771D3}"/>
              </a:ext>
            </a:extLst>
          </p:cNvPr>
          <p:cNvSpPr>
            <a:spLocks noGrp="1"/>
          </p:cNvSpPr>
          <p:nvPr>
            <p:ph type="dt" sz="half" idx="10"/>
          </p:nvPr>
        </p:nvSpPr>
        <p:spPr>
          <a:xfrm>
            <a:off x="838200" y="6356350"/>
            <a:ext cx="2743200" cy="365125"/>
          </a:xfrm>
          <a:prstGeom prst="rect">
            <a:avLst/>
          </a:prstGeom>
        </p:spPr>
        <p:txBody>
          <a:bodyPr/>
          <a:lstStyle/>
          <a:p>
            <a:fld id="{2261F542-3B58-5B4F-A53C-97035DBA69F3}" type="datetimeFigureOut">
              <a:rPr lang="en-US" smtClean="0"/>
              <a:t>6/30/2023</a:t>
            </a:fld>
            <a:endParaRPr lang="en-US"/>
          </a:p>
        </p:txBody>
      </p:sp>
      <p:sp>
        <p:nvSpPr>
          <p:cNvPr id="6" name="Footer Placeholder 5">
            <a:extLst>
              <a:ext uri="{FF2B5EF4-FFF2-40B4-BE49-F238E27FC236}">
                <a16:creationId xmlns:a16="http://schemas.microsoft.com/office/drawing/2014/main" id="{7A9E13B1-5998-26D6-2726-6519E932C75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7A7B7095-8103-9C09-A2C1-9CD6E126AED8}"/>
              </a:ext>
            </a:extLst>
          </p:cNvPr>
          <p:cNvSpPr>
            <a:spLocks noGrp="1"/>
          </p:cNvSpPr>
          <p:nvPr>
            <p:ph type="sldNum" sz="quarter" idx="12"/>
          </p:nvPr>
        </p:nvSpPr>
        <p:spPr>
          <a:xfrm>
            <a:off x="8610600" y="6356350"/>
            <a:ext cx="2743200" cy="365125"/>
          </a:xfrm>
          <a:prstGeom prst="rect">
            <a:avLst/>
          </a:prstGeom>
        </p:spPr>
        <p:txBody>
          <a:bodyPr/>
          <a:lstStyle/>
          <a:p>
            <a:fld id="{E411373A-0B64-EE45-9939-73B118E0750D}" type="slidenum">
              <a:rPr lang="en-US" smtClean="0"/>
              <a:t>‹#›</a:t>
            </a:fld>
            <a:endParaRPr lang="en-US"/>
          </a:p>
        </p:txBody>
      </p:sp>
    </p:spTree>
    <p:extLst>
      <p:ext uri="{BB962C8B-B14F-4D97-AF65-F5344CB8AC3E}">
        <p14:creationId xmlns:p14="http://schemas.microsoft.com/office/powerpoint/2010/main" val="7059817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0CD807-52CF-DD87-B5D4-859BCFBCAD3A}"/>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9C6F6633-32F1-CBF5-E36B-9D0B858883B5}"/>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F8E9900-E564-8798-6189-991ECDADDDAA}"/>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D06F045-80A6-8C42-064F-5C7CD41F50BC}"/>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AF3C2FA-D8EA-638E-40A0-D15114C59304}"/>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D1AF091-DF98-53B7-5B0B-469E6CD66CA1}"/>
              </a:ext>
            </a:extLst>
          </p:cNvPr>
          <p:cNvSpPr>
            <a:spLocks noGrp="1"/>
          </p:cNvSpPr>
          <p:nvPr>
            <p:ph type="dt" sz="half" idx="10"/>
          </p:nvPr>
        </p:nvSpPr>
        <p:spPr>
          <a:xfrm>
            <a:off x="838200" y="6356350"/>
            <a:ext cx="2743200" cy="365125"/>
          </a:xfrm>
          <a:prstGeom prst="rect">
            <a:avLst/>
          </a:prstGeom>
        </p:spPr>
        <p:txBody>
          <a:bodyPr/>
          <a:lstStyle/>
          <a:p>
            <a:fld id="{2261F542-3B58-5B4F-A53C-97035DBA69F3}" type="datetimeFigureOut">
              <a:rPr lang="en-US" smtClean="0"/>
              <a:t>6/30/2023</a:t>
            </a:fld>
            <a:endParaRPr lang="en-US"/>
          </a:p>
        </p:txBody>
      </p:sp>
      <p:sp>
        <p:nvSpPr>
          <p:cNvPr id="8" name="Footer Placeholder 7">
            <a:extLst>
              <a:ext uri="{FF2B5EF4-FFF2-40B4-BE49-F238E27FC236}">
                <a16:creationId xmlns:a16="http://schemas.microsoft.com/office/drawing/2014/main" id="{66EF0278-B85C-E2C3-195A-2E05BA21A51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8F7BEC5D-783B-1EB3-DD19-E1E650A08B2E}"/>
              </a:ext>
            </a:extLst>
          </p:cNvPr>
          <p:cNvSpPr>
            <a:spLocks noGrp="1"/>
          </p:cNvSpPr>
          <p:nvPr>
            <p:ph type="sldNum" sz="quarter" idx="12"/>
          </p:nvPr>
        </p:nvSpPr>
        <p:spPr>
          <a:xfrm>
            <a:off x="8610600" y="6356350"/>
            <a:ext cx="2743200" cy="365125"/>
          </a:xfrm>
          <a:prstGeom prst="rect">
            <a:avLst/>
          </a:prstGeom>
        </p:spPr>
        <p:txBody>
          <a:bodyPr/>
          <a:lstStyle/>
          <a:p>
            <a:fld id="{E411373A-0B64-EE45-9939-73B118E0750D}" type="slidenum">
              <a:rPr lang="en-US" smtClean="0"/>
              <a:t>‹#›</a:t>
            </a:fld>
            <a:endParaRPr lang="en-US"/>
          </a:p>
        </p:txBody>
      </p:sp>
    </p:spTree>
    <p:extLst>
      <p:ext uri="{BB962C8B-B14F-4D97-AF65-F5344CB8AC3E}">
        <p14:creationId xmlns:p14="http://schemas.microsoft.com/office/powerpoint/2010/main" val="31269212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9FCDE8-0C12-2B70-2552-F43AE47B42A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EAEEDDD7-2C12-77C4-8877-FA0C2B1AAB7C}"/>
              </a:ext>
            </a:extLst>
          </p:cNvPr>
          <p:cNvSpPr>
            <a:spLocks noGrp="1"/>
          </p:cNvSpPr>
          <p:nvPr>
            <p:ph type="dt" sz="half" idx="10"/>
          </p:nvPr>
        </p:nvSpPr>
        <p:spPr>
          <a:xfrm>
            <a:off x="838200" y="6356350"/>
            <a:ext cx="2743200" cy="365125"/>
          </a:xfrm>
          <a:prstGeom prst="rect">
            <a:avLst/>
          </a:prstGeom>
        </p:spPr>
        <p:txBody>
          <a:bodyPr/>
          <a:lstStyle/>
          <a:p>
            <a:fld id="{2261F542-3B58-5B4F-A53C-97035DBA69F3}" type="datetimeFigureOut">
              <a:rPr lang="en-US" smtClean="0"/>
              <a:t>6/30/2023</a:t>
            </a:fld>
            <a:endParaRPr lang="en-US"/>
          </a:p>
        </p:txBody>
      </p:sp>
      <p:sp>
        <p:nvSpPr>
          <p:cNvPr id="4" name="Footer Placeholder 3">
            <a:extLst>
              <a:ext uri="{FF2B5EF4-FFF2-40B4-BE49-F238E27FC236}">
                <a16:creationId xmlns:a16="http://schemas.microsoft.com/office/drawing/2014/main" id="{4B99A4AD-C428-378D-89EC-D612E5441B6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BDFE8A67-85F4-69EF-1319-1D3A0F08F623}"/>
              </a:ext>
            </a:extLst>
          </p:cNvPr>
          <p:cNvSpPr>
            <a:spLocks noGrp="1"/>
          </p:cNvSpPr>
          <p:nvPr>
            <p:ph type="sldNum" sz="quarter" idx="12"/>
          </p:nvPr>
        </p:nvSpPr>
        <p:spPr>
          <a:xfrm>
            <a:off x="8610600" y="6356350"/>
            <a:ext cx="2743200" cy="365125"/>
          </a:xfrm>
          <a:prstGeom prst="rect">
            <a:avLst/>
          </a:prstGeom>
        </p:spPr>
        <p:txBody>
          <a:bodyPr/>
          <a:lstStyle/>
          <a:p>
            <a:fld id="{E411373A-0B64-EE45-9939-73B118E0750D}" type="slidenum">
              <a:rPr lang="en-US" smtClean="0"/>
              <a:t>‹#›</a:t>
            </a:fld>
            <a:endParaRPr lang="en-US"/>
          </a:p>
        </p:txBody>
      </p:sp>
    </p:spTree>
    <p:extLst>
      <p:ext uri="{BB962C8B-B14F-4D97-AF65-F5344CB8AC3E}">
        <p14:creationId xmlns:p14="http://schemas.microsoft.com/office/powerpoint/2010/main" val="26353983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12B4AC6-74EB-DAF8-6E01-5D3E412B69AA}"/>
              </a:ext>
            </a:extLst>
          </p:cNvPr>
          <p:cNvSpPr>
            <a:spLocks noGrp="1"/>
          </p:cNvSpPr>
          <p:nvPr>
            <p:ph type="dt" sz="half" idx="10"/>
          </p:nvPr>
        </p:nvSpPr>
        <p:spPr>
          <a:xfrm>
            <a:off x="838200" y="6356350"/>
            <a:ext cx="2743200" cy="365125"/>
          </a:xfrm>
          <a:prstGeom prst="rect">
            <a:avLst/>
          </a:prstGeom>
        </p:spPr>
        <p:txBody>
          <a:bodyPr/>
          <a:lstStyle/>
          <a:p>
            <a:fld id="{2261F542-3B58-5B4F-A53C-97035DBA69F3}" type="datetimeFigureOut">
              <a:rPr lang="en-US" smtClean="0"/>
              <a:t>6/30/2023</a:t>
            </a:fld>
            <a:endParaRPr lang="en-US"/>
          </a:p>
        </p:txBody>
      </p:sp>
      <p:sp>
        <p:nvSpPr>
          <p:cNvPr id="3" name="Footer Placeholder 2">
            <a:extLst>
              <a:ext uri="{FF2B5EF4-FFF2-40B4-BE49-F238E27FC236}">
                <a16:creationId xmlns:a16="http://schemas.microsoft.com/office/drawing/2014/main" id="{28E083C1-B923-21F1-50AA-FBC9AD2C39B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B846C3BE-002C-5B05-1D95-F5A71522F48B}"/>
              </a:ext>
            </a:extLst>
          </p:cNvPr>
          <p:cNvSpPr>
            <a:spLocks noGrp="1"/>
          </p:cNvSpPr>
          <p:nvPr>
            <p:ph type="sldNum" sz="quarter" idx="12"/>
          </p:nvPr>
        </p:nvSpPr>
        <p:spPr>
          <a:xfrm>
            <a:off x="8610600" y="6356350"/>
            <a:ext cx="2743200" cy="365125"/>
          </a:xfrm>
          <a:prstGeom prst="rect">
            <a:avLst/>
          </a:prstGeom>
        </p:spPr>
        <p:txBody>
          <a:bodyPr/>
          <a:lstStyle/>
          <a:p>
            <a:fld id="{E411373A-0B64-EE45-9939-73B118E0750D}" type="slidenum">
              <a:rPr lang="en-US" smtClean="0"/>
              <a:t>‹#›</a:t>
            </a:fld>
            <a:endParaRPr lang="en-US"/>
          </a:p>
        </p:txBody>
      </p:sp>
    </p:spTree>
    <p:extLst>
      <p:ext uri="{BB962C8B-B14F-4D97-AF65-F5344CB8AC3E}">
        <p14:creationId xmlns:p14="http://schemas.microsoft.com/office/powerpoint/2010/main" val="1362362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EA1C99-CFC7-AAE0-CC46-4B3852D5331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3E4E6D0-2500-E497-61A2-BA4CB617C92D}"/>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E5F0B47-094F-772B-DCC6-15F65CE6F5F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A6C1478-10D0-F19C-5089-0A734ADB9AE3}"/>
              </a:ext>
            </a:extLst>
          </p:cNvPr>
          <p:cNvSpPr>
            <a:spLocks noGrp="1"/>
          </p:cNvSpPr>
          <p:nvPr>
            <p:ph type="dt" sz="half" idx="10"/>
          </p:nvPr>
        </p:nvSpPr>
        <p:spPr>
          <a:xfrm>
            <a:off x="838200" y="6356350"/>
            <a:ext cx="2743200" cy="365125"/>
          </a:xfrm>
          <a:prstGeom prst="rect">
            <a:avLst/>
          </a:prstGeom>
        </p:spPr>
        <p:txBody>
          <a:bodyPr/>
          <a:lstStyle/>
          <a:p>
            <a:fld id="{2261F542-3B58-5B4F-A53C-97035DBA69F3}" type="datetimeFigureOut">
              <a:rPr lang="en-US" smtClean="0"/>
              <a:t>6/30/2023</a:t>
            </a:fld>
            <a:endParaRPr lang="en-US"/>
          </a:p>
        </p:txBody>
      </p:sp>
      <p:sp>
        <p:nvSpPr>
          <p:cNvPr id="6" name="Footer Placeholder 5">
            <a:extLst>
              <a:ext uri="{FF2B5EF4-FFF2-40B4-BE49-F238E27FC236}">
                <a16:creationId xmlns:a16="http://schemas.microsoft.com/office/drawing/2014/main" id="{A77B780F-4375-03F7-2F78-5674EFF3303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ADF3D55-7298-3635-C111-F8BDEE1BB02D}"/>
              </a:ext>
            </a:extLst>
          </p:cNvPr>
          <p:cNvSpPr>
            <a:spLocks noGrp="1"/>
          </p:cNvSpPr>
          <p:nvPr>
            <p:ph type="sldNum" sz="quarter" idx="12"/>
          </p:nvPr>
        </p:nvSpPr>
        <p:spPr>
          <a:xfrm>
            <a:off x="8610600" y="6356350"/>
            <a:ext cx="2743200" cy="365125"/>
          </a:xfrm>
          <a:prstGeom prst="rect">
            <a:avLst/>
          </a:prstGeom>
        </p:spPr>
        <p:txBody>
          <a:bodyPr/>
          <a:lstStyle/>
          <a:p>
            <a:fld id="{E411373A-0B64-EE45-9939-73B118E0750D}" type="slidenum">
              <a:rPr lang="en-US" smtClean="0"/>
              <a:t>‹#›</a:t>
            </a:fld>
            <a:endParaRPr lang="en-US"/>
          </a:p>
        </p:txBody>
      </p:sp>
    </p:spTree>
    <p:extLst>
      <p:ext uri="{BB962C8B-B14F-4D97-AF65-F5344CB8AC3E}">
        <p14:creationId xmlns:p14="http://schemas.microsoft.com/office/powerpoint/2010/main" val="18471437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FD97B-E9E9-83B8-A2AD-94FFA8A32C4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DCCDA61-614E-D304-C521-B5B98DCBB6F7}"/>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3BA061D-E8A0-CCB1-7845-67F9747A5A6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618CEE8-251B-945A-B6E9-5873B44E7D52}"/>
              </a:ext>
            </a:extLst>
          </p:cNvPr>
          <p:cNvSpPr>
            <a:spLocks noGrp="1"/>
          </p:cNvSpPr>
          <p:nvPr>
            <p:ph type="dt" sz="half" idx="10"/>
          </p:nvPr>
        </p:nvSpPr>
        <p:spPr>
          <a:xfrm>
            <a:off x="838200" y="6356350"/>
            <a:ext cx="2743200" cy="365125"/>
          </a:xfrm>
          <a:prstGeom prst="rect">
            <a:avLst/>
          </a:prstGeom>
        </p:spPr>
        <p:txBody>
          <a:bodyPr/>
          <a:lstStyle/>
          <a:p>
            <a:fld id="{2261F542-3B58-5B4F-A53C-97035DBA69F3}" type="datetimeFigureOut">
              <a:rPr lang="en-US" smtClean="0"/>
              <a:t>6/30/2023</a:t>
            </a:fld>
            <a:endParaRPr lang="en-US"/>
          </a:p>
        </p:txBody>
      </p:sp>
      <p:sp>
        <p:nvSpPr>
          <p:cNvPr id="6" name="Footer Placeholder 5">
            <a:extLst>
              <a:ext uri="{FF2B5EF4-FFF2-40B4-BE49-F238E27FC236}">
                <a16:creationId xmlns:a16="http://schemas.microsoft.com/office/drawing/2014/main" id="{B04D36EC-9422-541F-20C8-8D4805422B7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EC069232-9871-6073-5AFB-F906BB16522D}"/>
              </a:ext>
            </a:extLst>
          </p:cNvPr>
          <p:cNvSpPr>
            <a:spLocks noGrp="1"/>
          </p:cNvSpPr>
          <p:nvPr>
            <p:ph type="sldNum" sz="quarter" idx="12"/>
          </p:nvPr>
        </p:nvSpPr>
        <p:spPr>
          <a:xfrm>
            <a:off x="8610600" y="6356350"/>
            <a:ext cx="2743200" cy="365125"/>
          </a:xfrm>
          <a:prstGeom prst="rect">
            <a:avLst/>
          </a:prstGeom>
        </p:spPr>
        <p:txBody>
          <a:bodyPr/>
          <a:lstStyle/>
          <a:p>
            <a:fld id="{E411373A-0B64-EE45-9939-73B118E0750D}" type="slidenum">
              <a:rPr lang="en-US" smtClean="0"/>
              <a:t>‹#›</a:t>
            </a:fld>
            <a:endParaRPr lang="en-US"/>
          </a:p>
        </p:txBody>
      </p:sp>
    </p:spTree>
    <p:extLst>
      <p:ext uri="{BB962C8B-B14F-4D97-AF65-F5344CB8AC3E}">
        <p14:creationId xmlns:p14="http://schemas.microsoft.com/office/powerpoint/2010/main" val="20224206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5F43EEB-8276-5492-F10A-E6BFE4D46303}"/>
              </a:ext>
            </a:extLst>
          </p:cNvPr>
          <p:cNvSpPr/>
          <p:nvPr userDrawn="1"/>
        </p:nvSpPr>
        <p:spPr>
          <a:xfrm>
            <a:off x="233679" y="6342379"/>
            <a:ext cx="3098243" cy="353051"/>
          </a:xfrm>
          <a:prstGeom prst="rect">
            <a:avLst/>
          </a:prstGeom>
          <a:solidFill>
            <a:srgbClr val="099FD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783" eaLnBrk="1" fontAlgn="auto" hangingPunct="1">
              <a:spcBef>
                <a:spcPts val="0"/>
              </a:spcBef>
              <a:spcAft>
                <a:spcPts val="0"/>
              </a:spcAft>
              <a:defRPr/>
            </a:pPr>
            <a:r>
              <a:rPr lang="en-US" sz="1200" dirty="0" err="1">
                <a:solidFill>
                  <a:schemeClr val="bg1"/>
                </a:solidFill>
                <a:latin typeface="Poppins"/>
              </a:rPr>
              <a:t>achieve.lausd.net</a:t>
            </a:r>
            <a:r>
              <a:rPr lang="en-US" sz="1200" dirty="0">
                <a:solidFill>
                  <a:schemeClr val="bg1"/>
                </a:solidFill>
                <a:latin typeface="Poppins"/>
              </a:rPr>
              <a:t>/human-relations</a:t>
            </a:r>
            <a:endParaRPr lang="id-ID" sz="1200" dirty="0">
              <a:solidFill>
                <a:schemeClr val="bg1"/>
              </a:solidFill>
            </a:endParaRPr>
          </a:p>
        </p:txBody>
      </p:sp>
      <p:cxnSp>
        <p:nvCxnSpPr>
          <p:cNvPr id="8" name="Straight Connector 7">
            <a:extLst>
              <a:ext uri="{FF2B5EF4-FFF2-40B4-BE49-F238E27FC236}">
                <a16:creationId xmlns:a16="http://schemas.microsoft.com/office/drawing/2014/main" id="{14AA86BD-7B76-8860-085B-54E0AB4E288B}"/>
              </a:ext>
            </a:extLst>
          </p:cNvPr>
          <p:cNvCxnSpPr>
            <a:cxnSpLocks/>
          </p:cNvCxnSpPr>
          <p:nvPr userDrawn="1"/>
        </p:nvCxnSpPr>
        <p:spPr>
          <a:xfrm>
            <a:off x="233680" y="6255068"/>
            <a:ext cx="11778780"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67042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21.sv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21.sv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21.sv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23.sv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23.sv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23.svg"/><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19.png"/><Relationship Id="rId4" Type="http://schemas.openxmlformats.org/officeDocument/2006/relationships/image" Target="../media/image18.svg"/></Relationships>
</file>

<file path=ppt/slides/_rels/slide17.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4.png"/><Relationship Id="rId7" Type="http://schemas.openxmlformats.org/officeDocument/2006/relationships/image" Target="../media/image27.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1.png"/><Relationship Id="rId10" Type="http://schemas.openxmlformats.org/officeDocument/2006/relationships/image" Target="../media/image30.png"/><Relationship Id="rId4" Type="http://schemas.openxmlformats.org/officeDocument/2006/relationships/image" Target="../media/image25.svg"/><Relationship Id="rId9"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5.svg"/><Relationship Id="rId7"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4.svg"/><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svg"/><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notesSlide" Target="../notesSlides/notesSlide2.xml"/><Relationship Id="rId7" Type="http://schemas.openxmlformats.org/officeDocument/2006/relationships/image" Target="../media/image36.svg"/><Relationship Id="rId2" Type="http://schemas.openxmlformats.org/officeDocument/2006/relationships/slideLayout" Target="../slideLayouts/slideLayout2.xml"/><Relationship Id="rId1" Type="http://schemas.openxmlformats.org/officeDocument/2006/relationships/video" Target="https://www.youtube.com/embed/bq9yWrKcB5Y?feature=oembed" TargetMode="External"/><Relationship Id="rId6" Type="http://schemas.openxmlformats.org/officeDocument/2006/relationships/image" Target="../media/image35.png"/><Relationship Id="rId5" Type="http://schemas.openxmlformats.org/officeDocument/2006/relationships/image" Target="../media/image1.png"/><Relationship Id="rId4" Type="http://schemas.openxmlformats.org/officeDocument/2006/relationships/image" Target="../media/image8.png"/><Relationship Id="rId9" Type="http://schemas.openxmlformats.org/officeDocument/2006/relationships/image" Target="../media/image39.jpe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6.svg"/><Relationship Id="rId4" Type="http://schemas.openxmlformats.org/officeDocument/2006/relationships/image" Target="../media/image35.png"/></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19.png"/><Relationship Id="rId4" Type="http://schemas.openxmlformats.org/officeDocument/2006/relationships/image" Target="../media/image18.sv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1.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svg"/><Relationship Id="rId4" Type="http://schemas.openxmlformats.org/officeDocument/2006/relationships/image" Target="../media/image35.png"/></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19.png"/><Relationship Id="rId4" Type="http://schemas.openxmlformats.org/officeDocument/2006/relationships/image" Target="../media/image18.sv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1.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svg"/><Relationship Id="rId4" Type="http://schemas.openxmlformats.org/officeDocument/2006/relationships/image" Target="../media/image35.pn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1.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svg"/><Relationship Id="rId4" Type="http://schemas.openxmlformats.org/officeDocument/2006/relationships/image" Target="../media/image35.pn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1.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svg"/><Relationship Id="rId4" Type="http://schemas.openxmlformats.org/officeDocument/2006/relationships/image" Target="../media/image35.png"/></Relationships>
</file>

<file path=ppt/slides/_rels/slide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19.png"/><Relationship Id="rId4" Type="http://schemas.openxmlformats.org/officeDocument/2006/relationships/image" Target="../media/image18.svg"/></Relationships>
</file>

<file path=ppt/slides/_rels/slide31.xml.rels><?xml version="1.0" encoding="UTF-8" standalone="yes"?>
<Relationships xmlns="http://schemas.openxmlformats.org/package/2006/relationships"><Relationship Id="rId8" Type="http://schemas.openxmlformats.org/officeDocument/2006/relationships/image" Target="../media/image44.png"/><Relationship Id="rId13" Type="http://schemas.openxmlformats.org/officeDocument/2006/relationships/image" Target="../media/image49.svg"/><Relationship Id="rId3" Type="http://schemas.openxmlformats.org/officeDocument/2006/relationships/image" Target="../media/image24.png"/><Relationship Id="rId7" Type="http://schemas.openxmlformats.org/officeDocument/2006/relationships/image" Target="../media/image43.svg"/><Relationship Id="rId12" Type="http://schemas.openxmlformats.org/officeDocument/2006/relationships/image" Target="../media/image48.png"/><Relationship Id="rId17" Type="http://schemas.openxmlformats.org/officeDocument/2006/relationships/image" Target="../media/image53.svg"/><Relationship Id="rId2" Type="http://schemas.openxmlformats.org/officeDocument/2006/relationships/image" Target="../media/image8.png"/><Relationship Id="rId16" Type="http://schemas.openxmlformats.org/officeDocument/2006/relationships/image" Target="../media/image52.png"/><Relationship Id="rId1" Type="http://schemas.openxmlformats.org/officeDocument/2006/relationships/slideLayout" Target="../slideLayouts/slideLayout2.xml"/><Relationship Id="rId6" Type="http://schemas.openxmlformats.org/officeDocument/2006/relationships/image" Target="../media/image42.png"/><Relationship Id="rId11" Type="http://schemas.openxmlformats.org/officeDocument/2006/relationships/image" Target="../media/image47.svg"/><Relationship Id="rId5" Type="http://schemas.openxmlformats.org/officeDocument/2006/relationships/image" Target="../media/image1.png"/><Relationship Id="rId15" Type="http://schemas.openxmlformats.org/officeDocument/2006/relationships/image" Target="../media/image51.svg"/><Relationship Id="rId10" Type="http://schemas.openxmlformats.org/officeDocument/2006/relationships/image" Target="../media/image46.png"/><Relationship Id="rId4" Type="http://schemas.openxmlformats.org/officeDocument/2006/relationships/image" Target="../media/image25.svg"/><Relationship Id="rId9" Type="http://schemas.openxmlformats.org/officeDocument/2006/relationships/image" Target="../media/image45.svg"/><Relationship Id="rId14" Type="http://schemas.openxmlformats.org/officeDocument/2006/relationships/image" Target="../media/image50.png"/></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4.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notesSlide" Target="../notesSlides/notesSlide1.xml"/><Relationship Id="rId7" Type="http://schemas.openxmlformats.org/officeDocument/2006/relationships/image" Target="../media/image12.jpeg"/><Relationship Id="rId2" Type="http://schemas.openxmlformats.org/officeDocument/2006/relationships/slideLayout" Target="../slideLayouts/slideLayout2.xml"/><Relationship Id="rId1" Type="http://schemas.openxmlformats.org/officeDocument/2006/relationships/video" Target="https://www.youtube.com/embed/WmWO3E1kJT4?feature=oembed" TargetMode="External"/><Relationship Id="rId6" Type="http://schemas.openxmlformats.org/officeDocument/2006/relationships/image" Target="../media/image1.png"/><Relationship Id="rId5" Type="http://schemas.openxmlformats.org/officeDocument/2006/relationships/image" Target="../media/image8.png"/><Relationship Id="rId4" Type="http://schemas.openxmlformats.org/officeDocument/2006/relationships/image" Target="../media/image11.png"/><Relationship Id="rId9" Type="http://schemas.openxmlformats.org/officeDocument/2006/relationships/image" Target="../media/image14.sv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6.sv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19.png"/><Relationship Id="rId4" Type="http://schemas.openxmlformats.org/officeDocument/2006/relationships/image" Target="../media/image18.sv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6.sv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21.sv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18.sv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9392D2B-37AA-30A3-63F7-9F40C7EB2CF3}"/>
              </a:ext>
            </a:extLst>
          </p:cNvPr>
          <p:cNvSpPr/>
          <p:nvPr/>
        </p:nvSpPr>
        <p:spPr>
          <a:xfrm>
            <a:off x="0" y="0"/>
            <a:ext cx="12192000" cy="6296297"/>
          </a:xfrm>
          <a:prstGeom prst="rect">
            <a:avLst/>
          </a:prstGeom>
          <a:gradFill>
            <a:gsLst>
              <a:gs pos="0">
                <a:srgbClr val="FF5D04"/>
              </a:gs>
              <a:gs pos="100000">
                <a:srgbClr val="FFA508"/>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783" eaLnBrk="1" fontAlgn="auto" hangingPunct="1">
              <a:spcBef>
                <a:spcPts val="0"/>
              </a:spcBef>
              <a:spcAft>
                <a:spcPts val="0"/>
              </a:spcAft>
              <a:defRPr/>
            </a:pPr>
            <a:endParaRPr lang="id-ID" sz="1013" dirty="0"/>
          </a:p>
        </p:txBody>
      </p:sp>
      <p:cxnSp>
        <p:nvCxnSpPr>
          <p:cNvPr id="6" name="Straight Connector 5">
            <a:extLst>
              <a:ext uri="{FF2B5EF4-FFF2-40B4-BE49-F238E27FC236}">
                <a16:creationId xmlns:a16="http://schemas.microsoft.com/office/drawing/2014/main" id="{9CBA4824-4F27-327A-E622-21AB9882D8AF}"/>
              </a:ext>
            </a:extLst>
          </p:cNvPr>
          <p:cNvCxnSpPr>
            <a:cxnSpLocks/>
          </p:cNvCxnSpPr>
          <p:nvPr/>
        </p:nvCxnSpPr>
        <p:spPr>
          <a:xfrm>
            <a:off x="8272531" y="4376081"/>
            <a:ext cx="1781298" cy="0"/>
          </a:xfrm>
          <a:prstGeom prst="line">
            <a:avLst/>
          </a:prstGeom>
          <a:ln w="57150">
            <a:solidFill>
              <a:srgbClr val="2B2A7A"/>
            </a:solidFill>
          </a:ln>
        </p:spPr>
        <p:style>
          <a:lnRef idx="1">
            <a:schemeClr val="accent1"/>
          </a:lnRef>
          <a:fillRef idx="0">
            <a:schemeClr val="accent1"/>
          </a:fillRef>
          <a:effectRef idx="0">
            <a:schemeClr val="accent1"/>
          </a:effectRef>
          <a:fontRef idx="minor">
            <a:schemeClr val="tx1"/>
          </a:fontRef>
        </p:style>
      </p:cxnSp>
      <p:sp>
        <p:nvSpPr>
          <p:cNvPr id="9" name="TextBox 4">
            <a:extLst>
              <a:ext uri="{FF2B5EF4-FFF2-40B4-BE49-F238E27FC236}">
                <a16:creationId xmlns:a16="http://schemas.microsoft.com/office/drawing/2014/main" id="{D4CFFCEB-FB3E-6B5C-53E2-AC30486C4EAB}"/>
              </a:ext>
            </a:extLst>
          </p:cNvPr>
          <p:cNvSpPr txBox="1"/>
          <p:nvPr/>
        </p:nvSpPr>
        <p:spPr>
          <a:xfrm>
            <a:off x="6409872" y="4764379"/>
            <a:ext cx="5506617" cy="1320874"/>
          </a:xfrm>
          <a:prstGeom prst="rect">
            <a:avLst/>
          </a:prstGeom>
        </p:spPr>
        <p:txBody>
          <a:bodyPr wrap="square" lIns="0" tIns="0" rIns="0" bIns="0" rtlCol="0" anchor="t">
            <a:spAutoFit/>
          </a:bodyPr>
          <a:lstStyle/>
          <a:p>
            <a:pPr algn="ctr">
              <a:lnSpc>
                <a:spcPts val="5184"/>
              </a:lnSpc>
            </a:pPr>
            <a:r>
              <a:rPr lang="en-US" sz="4000" dirty="0">
                <a:solidFill>
                  <a:schemeClr val="bg1"/>
                </a:solidFill>
                <a:latin typeface="Poppins"/>
              </a:rPr>
              <a:t>TO MAKE A CHOICE</a:t>
            </a:r>
          </a:p>
          <a:p>
            <a:pPr algn="ctr">
              <a:lnSpc>
                <a:spcPts val="5184"/>
              </a:lnSpc>
            </a:pPr>
            <a:r>
              <a:rPr lang="en-US" sz="4000" dirty="0">
                <a:solidFill>
                  <a:schemeClr val="bg1"/>
                </a:solidFill>
                <a:latin typeface="Poppins"/>
              </a:rPr>
              <a:t>PARTS 1 &amp; 2</a:t>
            </a:r>
          </a:p>
        </p:txBody>
      </p:sp>
      <p:pic>
        <p:nvPicPr>
          <p:cNvPr id="4" name="Picture 3">
            <a:extLst>
              <a:ext uri="{FF2B5EF4-FFF2-40B4-BE49-F238E27FC236}">
                <a16:creationId xmlns:a16="http://schemas.microsoft.com/office/drawing/2014/main" id="{CB03BC58-DE22-A287-EE66-9CAF080DE660}"/>
              </a:ext>
            </a:extLst>
          </p:cNvPr>
          <p:cNvPicPr>
            <a:picLocks noChangeAspect="1"/>
          </p:cNvPicPr>
          <p:nvPr/>
        </p:nvPicPr>
        <p:blipFill>
          <a:blip r:embed="rId2"/>
          <a:srcRect/>
          <a:stretch/>
        </p:blipFill>
        <p:spPr>
          <a:xfrm>
            <a:off x="7844390" y="1273299"/>
            <a:ext cx="2637580" cy="2637580"/>
          </a:xfrm>
          <a:prstGeom prst="rect">
            <a:avLst/>
          </a:prstGeom>
          <a:effectLst>
            <a:glow rad="150533">
              <a:schemeClr val="bg1">
                <a:alpha val="40000"/>
              </a:schemeClr>
            </a:glow>
          </a:effectLst>
        </p:spPr>
      </p:pic>
      <p:pic>
        <p:nvPicPr>
          <p:cNvPr id="25" name="Picture 24">
            <a:extLst>
              <a:ext uri="{FF2B5EF4-FFF2-40B4-BE49-F238E27FC236}">
                <a16:creationId xmlns:a16="http://schemas.microsoft.com/office/drawing/2014/main" id="{E0BA173E-839C-0196-5CDB-7A16D7241CE5}"/>
              </a:ext>
            </a:extLst>
          </p:cNvPr>
          <p:cNvPicPr>
            <a:picLocks noChangeAspect="1"/>
          </p:cNvPicPr>
          <p:nvPr/>
        </p:nvPicPr>
        <p:blipFill>
          <a:blip r:embed="rId3"/>
          <a:stretch>
            <a:fillRect/>
          </a:stretch>
        </p:blipFill>
        <p:spPr>
          <a:xfrm>
            <a:off x="3644900" y="529709"/>
            <a:ext cx="4902200" cy="673100"/>
          </a:xfrm>
          <a:prstGeom prst="rect">
            <a:avLst/>
          </a:prstGeom>
        </p:spPr>
      </p:pic>
      <p:pic>
        <p:nvPicPr>
          <p:cNvPr id="3" name="Picture 2">
            <a:extLst>
              <a:ext uri="{FF2B5EF4-FFF2-40B4-BE49-F238E27FC236}">
                <a16:creationId xmlns:a16="http://schemas.microsoft.com/office/drawing/2014/main" id="{E7075355-435A-3131-4CB7-0AF2022F0F58}"/>
              </a:ext>
            </a:extLst>
          </p:cNvPr>
          <p:cNvPicPr>
            <a:picLocks noChangeAspect="1"/>
          </p:cNvPicPr>
          <p:nvPr/>
        </p:nvPicPr>
        <p:blipFill>
          <a:blip r:embed="rId4">
            <a:alphaModFix amt="69000"/>
          </a:blip>
          <a:stretch>
            <a:fillRect/>
          </a:stretch>
        </p:blipFill>
        <p:spPr>
          <a:xfrm>
            <a:off x="-137162" y="188340"/>
            <a:ext cx="6901147" cy="5590509"/>
          </a:xfrm>
          <a:prstGeom prst="rect">
            <a:avLst/>
          </a:prstGeom>
        </p:spPr>
      </p:pic>
    </p:spTree>
    <p:extLst>
      <p:ext uri="{BB962C8B-B14F-4D97-AF65-F5344CB8AC3E}">
        <p14:creationId xmlns:p14="http://schemas.microsoft.com/office/powerpoint/2010/main" val="2952531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17091B5-7F5C-A6AB-5486-01B5695E28F7}"/>
              </a:ext>
            </a:extLst>
          </p:cNvPr>
          <p:cNvPicPr>
            <a:picLocks noChangeAspect="1"/>
          </p:cNvPicPr>
          <p:nvPr/>
        </p:nvPicPr>
        <p:blipFill>
          <a:blip r:embed="rId2"/>
          <a:stretch>
            <a:fillRect/>
          </a:stretch>
        </p:blipFill>
        <p:spPr>
          <a:xfrm>
            <a:off x="8882743" y="209633"/>
            <a:ext cx="3155702" cy="433296"/>
          </a:xfrm>
          <a:prstGeom prst="rect">
            <a:avLst/>
          </a:prstGeom>
        </p:spPr>
      </p:pic>
      <p:sp>
        <p:nvSpPr>
          <p:cNvPr id="5" name="Title 1">
            <a:extLst>
              <a:ext uri="{FF2B5EF4-FFF2-40B4-BE49-F238E27FC236}">
                <a16:creationId xmlns:a16="http://schemas.microsoft.com/office/drawing/2014/main" id="{07EF0968-6008-2544-5DA7-CDA82E7A96D6}"/>
              </a:ext>
            </a:extLst>
          </p:cNvPr>
          <p:cNvSpPr txBox="1">
            <a:spLocks/>
          </p:cNvSpPr>
          <p:nvPr/>
        </p:nvSpPr>
        <p:spPr>
          <a:xfrm>
            <a:off x="1657597" y="832698"/>
            <a:ext cx="7225145" cy="6680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a:lnSpc>
                <a:spcPts val="5184"/>
              </a:lnSpc>
            </a:pPr>
            <a:r>
              <a:rPr lang="en-US" sz="4400" dirty="0">
                <a:solidFill>
                  <a:srgbClr val="002575"/>
                </a:solidFill>
                <a:latin typeface="Poppins" pitchFamily="2" charset="77"/>
                <a:cs typeface="Poppins" pitchFamily="2" charset="77"/>
              </a:rPr>
              <a:t>HOW WE MAKE CHOICES</a:t>
            </a:r>
          </a:p>
        </p:txBody>
      </p:sp>
      <p:pic>
        <p:nvPicPr>
          <p:cNvPr id="3" name="Picture 2">
            <a:extLst>
              <a:ext uri="{FF2B5EF4-FFF2-40B4-BE49-F238E27FC236}">
                <a16:creationId xmlns:a16="http://schemas.microsoft.com/office/drawing/2014/main" id="{29E28444-D0F1-1432-7714-37EE6DF2CA08}"/>
              </a:ext>
            </a:extLst>
          </p:cNvPr>
          <p:cNvPicPr>
            <a:picLocks noChangeAspect="1"/>
          </p:cNvPicPr>
          <p:nvPr/>
        </p:nvPicPr>
        <p:blipFill>
          <a:blip r:embed="rId3"/>
          <a:srcRect/>
          <a:stretch/>
        </p:blipFill>
        <p:spPr>
          <a:xfrm>
            <a:off x="170881" y="5554466"/>
            <a:ext cx="594022" cy="594022"/>
          </a:xfrm>
          <a:prstGeom prst="rect">
            <a:avLst/>
          </a:prstGeom>
          <a:effectLst>
            <a:glow rad="150533">
              <a:schemeClr val="bg1">
                <a:alpha val="40000"/>
              </a:schemeClr>
            </a:glow>
          </a:effectLst>
        </p:spPr>
      </p:pic>
      <p:sp>
        <p:nvSpPr>
          <p:cNvPr id="7" name="TextBox 2">
            <a:extLst>
              <a:ext uri="{FF2B5EF4-FFF2-40B4-BE49-F238E27FC236}">
                <a16:creationId xmlns:a16="http://schemas.microsoft.com/office/drawing/2014/main" id="{EB28814E-3222-2C22-92EB-9B459B815EB7}"/>
              </a:ext>
            </a:extLst>
          </p:cNvPr>
          <p:cNvSpPr txBox="1"/>
          <p:nvPr/>
        </p:nvSpPr>
        <p:spPr>
          <a:xfrm>
            <a:off x="1657597" y="1634933"/>
            <a:ext cx="10196552" cy="3585597"/>
          </a:xfrm>
          <a:prstGeom prst="rect">
            <a:avLst/>
          </a:prstGeom>
        </p:spPr>
        <p:txBody>
          <a:bodyPr wrap="square" lIns="0" tIns="0" rIns="0" bIns="0" rtlCol="0" anchor="t">
            <a:spAutoFit/>
          </a:bodyPr>
          <a:lstStyle/>
          <a:p>
            <a:pPr algn="l">
              <a:lnSpc>
                <a:spcPts val="4040"/>
              </a:lnSpc>
            </a:pPr>
            <a:r>
              <a:rPr lang="en-US" sz="3200" dirty="0">
                <a:solidFill>
                  <a:srgbClr val="939598"/>
                </a:solidFill>
                <a:latin typeface="Poppins"/>
              </a:rPr>
              <a:t>There are lots of ways to make a choice.  </a:t>
            </a:r>
          </a:p>
          <a:p>
            <a:pPr marL="1653710" lvl="3" indent="-457200" algn="l">
              <a:lnSpc>
                <a:spcPts val="4040"/>
              </a:lnSpc>
              <a:buFont typeface="Arial" panose="020B0604020202020204" pitchFamily="34" charset="0"/>
              <a:buChar char="•"/>
            </a:pPr>
            <a:r>
              <a:rPr lang="en-US" sz="3200" dirty="0">
                <a:solidFill>
                  <a:srgbClr val="939598"/>
                </a:solidFill>
                <a:latin typeface="Poppins"/>
              </a:rPr>
              <a:t>You could flip a coin.</a:t>
            </a:r>
          </a:p>
          <a:p>
            <a:pPr marL="1653710" lvl="3" indent="-457200" algn="l">
              <a:lnSpc>
                <a:spcPts val="4040"/>
              </a:lnSpc>
              <a:buFont typeface="Arial" panose="020B0604020202020204" pitchFamily="34" charset="0"/>
              <a:buChar char="•"/>
            </a:pPr>
            <a:r>
              <a:rPr lang="en-US" sz="3200" dirty="0">
                <a:solidFill>
                  <a:srgbClr val="939598"/>
                </a:solidFill>
                <a:latin typeface="Poppins"/>
              </a:rPr>
              <a:t>Trust your gut and do what you feel</a:t>
            </a:r>
          </a:p>
          <a:p>
            <a:pPr marL="1653710" lvl="3" indent="-457200" algn="l">
              <a:lnSpc>
                <a:spcPts val="4040"/>
              </a:lnSpc>
              <a:buFont typeface="Arial" panose="020B0604020202020204" pitchFamily="34" charset="0"/>
              <a:buChar char="•"/>
            </a:pPr>
            <a:r>
              <a:rPr lang="en-US" sz="3200" dirty="0">
                <a:solidFill>
                  <a:srgbClr val="939598"/>
                </a:solidFill>
                <a:latin typeface="Poppins"/>
              </a:rPr>
              <a:t>Avoid thinking altogether and just make a choice at random</a:t>
            </a:r>
          </a:p>
          <a:p>
            <a:pPr marL="65088" lvl="2" algn="l">
              <a:lnSpc>
                <a:spcPts val="4040"/>
              </a:lnSpc>
            </a:pPr>
            <a:r>
              <a:rPr lang="en-US" sz="3200" dirty="0">
                <a:solidFill>
                  <a:srgbClr val="939598"/>
                </a:solidFill>
                <a:latin typeface="Poppins"/>
              </a:rPr>
              <a:t>These techniques may work for smaller decisions, but big ones definitely need more thought! </a:t>
            </a:r>
          </a:p>
        </p:txBody>
      </p:sp>
      <p:pic>
        <p:nvPicPr>
          <p:cNvPr id="9" name="Graphic 8">
            <a:extLst>
              <a:ext uri="{FF2B5EF4-FFF2-40B4-BE49-F238E27FC236}">
                <a16:creationId xmlns:a16="http://schemas.microsoft.com/office/drawing/2014/main" id="{5B67FBEB-BEB1-8941-F978-2F42F3BE988D}"/>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764903" y="832698"/>
            <a:ext cx="724631" cy="724631"/>
          </a:xfrm>
          <a:prstGeom prst="rect">
            <a:avLst/>
          </a:prstGeom>
        </p:spPr>
      </p:pic>
    </p:spTree>
    <p:extLst>
      <p:ext uri="{BB962C8B-B14F-4D97-AF65-F5344CB8AC3E}">
        <p14:creationId xmlns:p14="http://schemas.microsoft.com/office/powerpoint/2010/main" val="24760600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17091B5-7F5C-A6AB-5486-01B5695E28F7}"/>
              </a:ext>
            </a:extLst>
          </p:cNvPr>
          <p:cNvPicPr>
            <a:picLocks noChangeAspect="1"/>
          </p:cNvPicPr>
          <p:nvPr/>
        </p:nvPicPr>
        <p:blipFill>
          <a:blip r:embed="rId2"/>
          <a:stretch>
            <a:fillRect/>
          </a:stretch>
        </p:blipFill>
        <p:spPr>
          <a:xfrm>
            <a:off x="8882743" y="209633"/>
            <a:ext cx="3155702" cy="433296"/>
          </a:xfrm>
          <a:prstGeom prst="rect">
            <a:avLst/>
          </a:prstGeom>
        </p:spPr>
      </p:pic>
      <p:sp>
        <p:nvSpPr>
          <p:cNvPr id="5" name="Title 1">
            <a:extLst>
              <a:ext uri="{FF2B5EF4-FFF2-40B4-BE49-F238E27FC236}">
                <a16:creationId xmlns:a16="http://schemas.microsoft.com/office/drawing/2014/main" id="{07EF0968-6008-2544-5DA7-CDA82E7A96D6}"/>
              </a:ext>
            </a:extLst>
          </p:cNvPr>
          <p:cNvSpPr txBox="1">
            <a:spLocks/>
          </p:cNvSpPr>
          <p:nvPr/>
        </p:nvSpPr>
        <p:spPr>
          <a:xfrm>
            <a:off x="1657597" y="832698"/>
            <a:ext cx="7225145" cy="6680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a:lnSpc>
                <a:spcPts val="5184"/>
              </a:lnSpc>
            </a:pPr>
            <a:r>
              <a:rPr lang="en-US" sz="4400" dirty="0">
                <a:solidFill>
                  <a:srgbClr val="002575"/>
                </a:solidFill>
                <a:latin typeface="Poppins" pitchFamily="2" charset="77"/>
                <a:cs typeface="Poppins" pitchFamily="2" charset="77"/>
              </a:rPr>
              <a:t>HOW WE MAKE CHOICES</a:t>
            </a:r>
          </a:p>
        </p:txBody>
      </p:sp>
      <p:pic>
        <p:nvPicPr>
          <p:cNvPr id="3" name="Picture 2">
            <a:extLst>
              <a:ext uri="{FF2B5EF4-FFF2-40B4-BE49-F238E27FC236}">
                <a16:creationId xmlns:a16="http://schemas.microsoft.com/office/drawing/2014/main" id="{29E28444-D0F1-1432-7714-37EE6DF2CA08}"/>
              </a:ext>
            </a:extLst>
          </p:cNvPr>
          <p:cNvPicPr>
            <a:picLocks noChangeAspect="1"/>
          </p:cNvPicPr>
          <p:nvPr/>
        </p:nvPicPr>
        <p:blipFill>
          <a:blip r:embed="rId3"/>
          <a:srcRect/>
          <a:stretch/>
        </p:blipFill>
        <p:spPr>
          <a:xfrm>
            <a:off x="170881" y="5554466"/>
            <a:ext cx="594022" cy="594022"/>
          </a:xfrm>
          <a:prstGeom prst="rect">
            <a:avLst/>
          </a:prstGeom>
          <a:effectLst>
            <a:glow rad="150533">
              <a:schemeClr val="bg1">
                <a:alpha val="40000"/>
              </a:schemeClr>
            </a:glow>
          </a:effectLst>
        </p:spPr>
      </p:pic>
      <p:sp>
        <p:nvSpPr>
          <p:cNvPr id="7" name="TextBox 2">
            <a:extLst>
              <a:ext uri="{FF2B5EF4-FFF2-40B4-BE49-F238E27FC236}">
                <a16:creationId xmlns:a16="http://schemas.microsoft.com/office/drawing/2014/main" id="{EB28814E-3222-2C22-92EB-9B459B815EB7}"/>
              </a:ext>
            </a:extLst>
          </p:cNvPr>
          <p:cNvSpPr txBox="1"/>
          <p:nvPr/>
        </p:nvSpPr>
        <p:spPr>
          <a:xfrm>
            <a:off x="1657597" y="1634933"/>
            <a:ext cx="4655068" cy="492443"/>
          </a:xfrm>
          <a:prstGeom prst="rect">
            <a:avLst/>
          </a:prstGeom>
        </p:spPr>
        <p:txBody>
          <a:bodyPr wrap="square" lIns="0" tIns="0" rIns="0" bIns="0" rtlCol="0" anchor="t">
            <a:spAutoFit/>
          </a:bodyPr>
          <a:lstStyle/>
          <a:p>
            <a:pPr algn="l"/>
            <a:r>
              <a:rPr lang="en-US" sz="3200" dirty="0">
                <a:solidFill>
                  <a:srgbClr val="939598"/>
                </a:solidFill>
                <a:latin typeface="Poppins"/>
              </a:rPr>
              <a:t>Making Big Choices:</a:t>
            </a:r>
          </a:p>
        </p:txBody>
      </p:sp>
      <p:pic>
        <p:nvPicPr>
          <p:cNvPr id="9" name="Graphic 8">
            <a:extLst>
              <a:ext uri="{FF2B5EF4-FFF2-40B4-BE49-F238E27FC236}">
                <a16:creationId xmlns:a16="http://schemas.microsoft.com/office/drawing/2014/main" id="{5B67FBEB-BEB1-8941-F978-2F42F3BE988D}"/>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764903" y="832698"/>
            <a:ext cx="724631" cy="724631"/>
          </a:xfrm>
          <a:prstGeom prst="rect">
            <a:avLst/>
          </a:prstGeom>
        </p:spPr>
      </p:pic>
      <p:sp>
        <p:nvSpPr>
          <p:cNvPr id="2" name="Rectangle 1">
            <a:extLst>
              <a:ext uri="{FF2B5EF4-FFF2-40B4-BE49-F238E27FC236}">
                <a16:creationId xmlns:a16="http://schemas.microsoft.com/office/drawing/2014/main" id="{ABCA122F-92DC-4277-2A21-0A0628B84837}"/>
              </a:ext>
            </a:extLst>
          </p:cNvPr>
          <p:cNvSpPr/>
          <p:nvPr/>
        </p:nvSpPr>
        <p:spPr>
          <a:xfrm>
            <a:off x="2462969" y="2261583"/>
            <a:ext cx="3462969" cy="1631049"/>
          </a:xfrm>
          <a:prstGeom prst="rect">
            <a:avLst/>
          </a:prstGeom>
          <a:solidFill>
            <a:schemeClr val="accent1"/>
          </a:solidFill>
          <a:ln>
            <a:noFill/>
          </a:ln>
          <a:effectLst/>
        </p:spPr>
        <p:style>
          <a:lnRef idx="2">
            <a:schemeClr val="dk1"/>
          </a:lnRef>
          <a:fillRef idx="1">
            <a:schemeClr val="lt1"/>
          </a:fillRef>
          <a:effectRef idx="0">
            <a:schemeClr val="dk1"/>
          </a:effectRef>
          <a:fontRef idx="minor">
            <a:schemeClr val="dk1"/>
          </a:fontRef>
        </p:style>
        <p:txBody>
          <a:bodyPr lIns="274320" tIns="182880" rIns="274320" bIns="182880" rtlCol="0" anchor="t"/>
          <a:lstStyle/>
          <a:p>
            <a:pPr marL="9525" algn="ctr"/>
            <a:r>
              <a:rPr lang="en-US" sz="2800" dirty="0">
                <a:solidFill>
                  <a:schemeClr val="bg1"/>
                </a:solidFill>
                <a:latin typeface="Poppins"/>
              </a:rPr>
              <a:t>Think carefully about your options</a:t>
            </a:r>
          </a:p>
        </p:txBody>
      </p:sp>
      <p:sp>
        <p:nvSpPr>
          <p:cNvPr id="6" name="Rectangle 5">
            <a:extLst>
              <a:ext uri="{FF2B5EF4-FFF2-40B4-BE49-F238E27FC236}">
                <a16:creationId xmlns:a16="http://schemas.microsoft.com/office/drawing/2014/main" id="{52CAA4C6-BA44-A11F-FBEF-B68052842B1D}"/>
              </a:ext>
            </a:extLst>
          </p:cNvPr>
          <p:cNvSpPr/>
          <p:nvPr/>
        </p:nvSpPr>
        <p:spPr>
          <a:xfrm>
            <a:off x="6153620" y="2261583"/>
            <a:ext cx="3462969" cy="1631049"/>
          </a:xfrm>
          <a:prstGeom prst="rect">
            <a:avLst/>
          </a:prstGeom>
          <a:solidFill>
            <a:srgbClr val="022179"/>
          </a:solidFill>
          <a:ln>
            <a:noFill/>
          </a:ln>
          <a:effectLst/>
        </p:spPr>
        <p:style>
          <a:lnRef idx="2">
            <a:schemeClr val="dk1"/>
          </a:lnRef>
          <a:fillRef idx="1">
            <a:schemeClr val="lt1"/>
          </a:fillRef>
          <a:effectRef idx="0">
            <a:schemeClr val="dk1"/>
          </a:effectRef>
          <a:fontRef idx="minor">
            <a:schemeClr val="dk1"/>
          </a:fontRef>
        </p:style>
        <p:txBody>
          <a:bodyPr lIns="274320" tIns="182880" rIns="274320" bIns="182880" rtlCol="0" anchor="t"/>
          <a:lstStyle/>
          <a:p>
            <a:pPr marL="9525" algn="ctr"/>
            <a:r>
              <a:rPr lang="en-US" sz="2800" dirty="0">
                <a:solidFill>
                  <a:schemeClr val="bg1"/>
                </a:solidFill>
                <a:latin typeface="Poppins"/>
              </a:rPr>
              <a:t>Consider the many possible choices</a:t>
            </a:r>
          </a:p>
        </p:txBody>
      </p:sp>
      <p:sp>
        <p:nvSpPr>
          <p:cNvPr id="8" name="Rectangle 7">
            <a:extLst>
              <a:ext uri="{FF2B5EF4-FFF2-40B4-BE49-F238E27FC236}">
                <a16:creationId xmlns:a16="http://schemas.microsoft.com/office/drawing/2014/main" id="{6D351026-D54E-468D-189B-79BC6C49A4F7}"/>
              </a:ext>
            </a:extLst>
          </p:cNvPr>
          <p:cNvSpPr/>
          <p:nvPr/>
        </p:nvSpPr>
        <p:spPr>
          <a:xfrm>
            <a:off x="2462969" y="4123433"/>
            <a:ext cx="3462969" cy="1631049"/>
          </a:xfrm>
          <a:prstGeom prst="rect">
            <a:avLst/>
          </a:prstGeom>
          <a:solidFill>
            <a:srgbClr val="FFA508"/>
          </a:solidFill>
          <a:ln>
            <a:noFill/>
          </a:ln>
          <a:effectLst/>
        </p:spPr>
        <p:style>
          <a:lnRef idx="2">
            <a:schemeClr val="dk1"/>
          </a:lnRef>
          <a:fillRef idx="1">
            <a:schemeClr val="lt1"/>
          </a:fillRef>
          <a:effectRef idx="0">
            <a:schemeClr val="dk1"/>
          </a:effectRef>
          <a:fontRef idx="minor">
            <a:schemeClr val="dk1"/>
          </a:fontRef>
        </p:style>
        <p:txBody>
          <a:bodyPr lIns="274320" tIns="365760" rIns="274320" bIns="182880" rtlCol="0" anchor="t"/>
          <a:lstStyle/>
          <a:p>
            <a:pPr marL="9525" algn="ctr"/>
            <a:r>
              <a:rPr lang="en-US" sz="2800" dirty="0">
                <a:solidFill>
                  <a:schemeClr val="bg1"/>
                </a:solidFill>
                <a:latin typeface="Poppins"/>
              </a:rPr>
              <a:t>Identify pros and cons</a:t>
            </a:r>
          </a:p>
        </p:txBody>
      </p:sp>
      <p:sp>
        <p:nvSpPr>
          <p:cNvPr id="10" name="Rectangle 9">
            <a:extLst>
              <a:ext uri="{FF2B5EF4-FFF2-40B4-BE49-F238E27FC236}">
                <a16:creationId xmlns:a16="http://schemas.microsoft.com/office/drawing/2014/main" id="{890B3B7D-302A-A937-BB21-72580A2B95F6}"/>
              </a:ext>
            </a:extLst>
          </p:cNvPr>
          <p:cNvSpPr/>
          <p:nvPr/>
        </p:nvSpPr>
        <p:spPr>
          <a:xfrm>
            <a:off x="6153620" y="4123433"/>
            <a:ext cx="3462969" cy="1631049"/>
          </a:xfrm>
          <a:prstGeom prst="rect">
            <a:avLst/>
          </a:prstGeom>
          <a:solidFill>
            <a:srgbClr val="FF5D04"/>
          </a:solidFill>
          <a:ln>
            <a:noFill/>
          </a:ln>
          <a:effectLst/>
        </p:spPr>
        <p:style>
          <a:lnRef idx="2">
            <a:schemeClr val="dk1"/>
          </a:lnRef>
          <a:fillRef idx="1">
            <a:schemeClr val="lt1"/>
          </a:fillRef>
          <a:effectRef idx="0">
            <a:schemeClr val="dk1"/>
          </a:effectRef>
          <a:fontRef idx="minor">
            <a:schemeClr val="dk1"/>
          </a:fontRef>
        </p:style>
        <p:txBody>
          <a:bodyPr lIns="274320" tIns="182880" rIns="274320" bIns="182880" rtlCol="0" anchor="t"/>
          <a:lstStyle/>
          <a:p>
            <a:pPr marL="9525" algn="ctr"/>
            <a:r>
              <a:rPr lang="en-US" sz="2800" dirty="0">
                <a:solidFill>
                  <a:schemeClr val="bg1"/>
                </a:solidFill>
                <a:latin typeface="Poppins"/>
              </a:rPr>
              <a:t>Think about potential consequences</a:t>
            </a:r>
          </a:p>
        </p:txBody>
      </p:sp>
    </p:spTree>
    <p:extLst>
      <p:ext uri="{BB962C8B-B14F-4D97-AF65-F5344CB8AC3E}">
        <p14:creationId xmlns:p14="http://schemas.microsoft.com/office/powerpoint/2010/main" val="2308449040"/>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14:presetBounceEnd="70000">
                                      <p:stCondLst>
                                        <p:cond delay="3500"/>
                                      </p:stCondLst>
                                      <p:childTnLst>
                                        <p:set>
                                          <p:cBhvr>
                                            <p:cTn id="6" dur="1" fill="hold">
                                              <p:stCondLst>
                                                <p:cond delay="0"/>
                                              </p:stCondLst>
                                            </p:cTn>
                                            <p:tgtEl>
                                              <p:spTgt spid="2"/>
                                            </p:tgtEl>
                                            <p:attrNameLst>
                                              <p:attrName>style.visibility</p:attrName>
                                            </p:attrNameLst>
                                          </p:cBhvr>
                                          <p:to>
                                            <p:strVal val="visible"/>
                                          </p:to>
                                        </p:set>
                                        <p:anim calcmode="lin" valueType="num" p14:bounceEnd="70000">
                                          <p:cBhvr additive="base">
                                            <p:cTn id="7" dur="1000" fill="hold"/>
                                            <p:tgtEl>
                                              <p:spTgt spid="2"/>
                                            </p:tgtEl>
                                            <p:attrNameLst>
                                              <p:attrName>ppt_x</p:attrName>
                                            </p:attrNameLst>
                                          </p:cBhvr>
                                          <p:tavLst>
                                            <p:tav tm="0">
                                              <p:val>
                                                <p:strVal val="#ppt_x"/>
                                              </p:val>
                                            </p:tav>
                                            <p:tav tm="100000">
                                              <p:val>
                                                <p:strVal val="#ppt_x"/>
                                              </p:val>
                                            </p:tav>
                                          </p:tavLst>
                                        </p:anim>
                                        <p:anim calcmode="lin" valueType="num" p14:bounceEnd="70000">
                                          <p:cBhvr additive="base">
                                            <p:cTn id="8" dur="10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14:presetBounceEnd="70000">
                                      <p:stCondLst>
                                        <p:cond delay="3500"/>
                                      </p:stCondLst>
                                      <p:childTnLst>
                                        <p:set>
                                          <p:cBhvr>
                                            <p:cTn id="10" dur="1" fill="hold">
                                              <p:stCondLst>
                                                <p:cond delay="0"/>
                                              </p:stCondLst>
                                            </p:cTn>
                                            <p:tgtEl>
                                              <p:spTgt spid="6"/>
                                            </p:tgtEl>
                                            <p:attrNameLst>
                                              <p:attrName>style.visibility</p:attrName>
                                            </p:attrNameLst>
                                          </p:cBhvr>
                                          <p:to>
                                            <p:strVal val="visible"/>
                                          </p:to>
                                        </p:set>
                                        <p:anim calcmode="lin" valueType="num" p14:bounceEnd="70000">
                                          <p:cBhvr additive="base">
                                            <p:cTn id="11" dur="1000" fill="hold"/>
                                            <p:tgtEl>
                                              <p:spTgt spid="6"/>
                                            </p:tgtEl>
                                            <p:attrNameLst>
                                              <p:attrName>ppt_x</p:attrName>
                                            </p:attrNameLst>
                                          </p:cBhvr>
                                          <p:tavLst>
                                            <p:tav tm="0">
                                              <p:val>
                                                <p:strVal val="#ppt_x"/>
                                              </p:val>
                                            </p:tav>
                                            <p:tav tm="100000">
                                              <p:val>
                                                <p:strVal val="#ppt_x"/>
                                              </p:val>
                                            </p:tav>
                                          </p:tavLst>
                                        </p:anim>
                                        <p:anim calcmode="lin" valueType="num" p14:bounceEnd="70000">
                                          <p:cBhvr additive="base">
                                            <p:cTn id="12" dur="10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14:presetBounceEnd="70000">
                                      <p:stCondLst>
                                        <p:cond delay="3500"/>
                                      </p:stCondLst>
                                      <p:childTnLst>
                                        <p:set>
                                          <p:cBhvr>
                                            <p:cTn id="14" dur="1" fill="hold">
                                              <p:stCondLst>
                                                <p:cond delay="0"/>
                                              </p:stCondLst>
                                            </p:cTn>
                                            <p:tgtEl>
                                              <p:spTgt spid="8"/>
                                            </p:tgtEl>
                                            <p:attrNameLst>
                                              <p:attrName>style.visibility</p:attrName>
                                            </p:attrNameLst>
                                          </p:cBhvr>
                                          <p:to>
                                            <p:strVal val="visible"/>
                                          </p:to>
                                        </p:set>
                                        <p:anim calcmode="lin" valueType="num" p14:bounceEnd="70000">
                                          <p:cBhvr additive="base">
                                            <p:cTn id="15" dur="1000" fill="hold"/>
                                            <p:tgtEl>
                                              <p:spTgt spid="8"/>
                                            </p:tgtEl>
                                            <p:attrNameLst>
                                              <p:attrName>ppt_x</p:attrName>
                                            </p:attrNameLst>
                                          </p:cBhvr>
                                          <p:tavLst>
                                            <p:tav tm="0">
                                              <p:val>
                                                <p:strVal val="#ppt_x"/>
                                              </p:val>
                                            </p:tav>
                                            <p:tav tm="100000">
                                              <p:val>
                                                <p:strVal val="#ppt_x"/>
                                              </p:val>
                                            </p:tav>
                                          </p:tavLst>
                                        </p:anim>
                                        <p:anim calcmode="lin" valueType="num" p14:bounceEnd="70000">
                                          <p:cBhvr additive="base">
                                            <p:cTn id="16" dur="1000" fill="hold"/>
                                            <p:tgtEl>
                                              <p:spTgt spid="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14:presetBounceEnd="70000">
                                      <p:stCondLst>
                                        <p:cond delay="3500"/>
                                      </p:stCondLst>
                                      <p:childTnLst>
                                        <p:set>
                                          <p:cBhvr>
                                            <p:cTn id="18" dur="1" fill="hold">
                                              <p:stCondLst>
                                                <p:cond delay="0"/>
                                              </p:stCondLst>
                                            </p:cTn>
                                            <p:tgtEl>
                                              <p:spTgt spid="10"/>
                                            </p:tgtEl>
                                            <p:attrNameLst>
                                              <p:attrName>style.visibility</p:attrName>
                                            </p:attrNameLst>
                                          </p:cBhvr>
                                          <p:to>
                                            <p:strVal val="visible"/>
                                          </p:to>
                                        </p:set>
                                        <p:anim calcmode="lin" valueType="num" p14:bounceEnd="70000">
                                          <p:cBhvr additive="base">
                                            <p:cTn id="19" dur="1000" fill="hold"/>
                                            <p:tgtEl>
                                              <p:spTgt spid="10"/>
                                            </p:tgtEl>
                                            <p:attrNameLst>
                                              <p:attrName>ppt_x</p:attrName>
                                            </p:attrNameLst>
                                          </p:cBhvr>
                                          <p:tavLst>
                                            <p:tav tm="0">
                                              <p:val>
                                                <p:strVal val="#ppt_x"/>
                                              </p:val>
                                            </p:tav>
                                            <p:tav tm="100000">
                                              <p:val>
                                                <p:strVal val="#ppt_x"/>
                                              </p:val>
                                            </p:tav>
                                          </p:tavLst>
                                        </p:anim>
                                        <p:anim calcmode="lin" valueType="num" p14:bounceEnd="70000">
                                          <p:cBhvr additive="base">
                                            <p:cTn id="20"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8" grpId="0" animBg="1"/>
          <p:bldP spid="10"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350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350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1000" fill="hold"/>
                                            <p:tgtEl>
                                              <p:spTgt spid="6"/>
                                            </p:tgtEl>
                                            <p:attrNameLst>
                                              <p:attrName>ppt_x</p:attrName>
                                            </p:attrNameLst>
                                          </p:cBhvr>
                                          <p:tavLst>
                                            <p:tav tm="0">
                                              <p:val>
                                                <p:strVal val="#ppt_x"/>
                                              </p:val>
                                            </p:tav>
                                            <p:tav tm="100000">
                                              <p:val>
                                                <p:strVal val="#ppt_x"/>
                                              </p:val>
                                            </p:tav>
                                          </p:tavLst>
                                        </p:anim>
                                        <p:anim calcmode="lin" valueType="num">
                                          <p:cBhvr additive="base">
                                            <p:cTn id="12" dur="10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350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1000" fill="hold"/>
                                            <p:tgtEl>
                                              <p:spTgt spid="8"/>
                                            </p:tgtEl>
                                            <p:attrNameLst>
                                              <p:attrName>ppt_x</p:attrName>
                                            </p:attrNameLst>
                                          </p:cBhvr>
                                          <p:tavLst>
                                            <p:tav tm="0">
                                              <p:val>
                                                <p:strVal val="#ppt_x"/>
                                              </p:val>
                                            </p:tav>
                                            <p:tav tm="100000">
                                              <p:val>
                                                <p:strVal val="#ppt_x"/>
                                              </p:val>
                                            </p:tav>
                                          </p:tavLst>
                                        </p:anim>
                                        <p:anim calcmode="lin" valueType="num">
                                          <p:cBhvr additive="base">
                                            <p:cTn id="16" dur="1000" fill="hold"/>
                                            <p:tgtEl>
                                              <p:spTgt spid="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350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1000" fill="hold"/>
                                            <p:tgtEl>
                                              <p:spTgt spid="10"/>
                                            </p:tgtEl>
                                            <p:attrNameLst>
                                              <p:attrName>ppt_x</p:attrName>
                                            </p:attrNameLst>
                                          </p:cBhvr>
                                          <p:tavLst>
                                            <p:tav tm="0">
                                              <p:val>
                                                <p:strVal val="#ppt_x"/>
                                              </p:val>
                                            </p:tav>
                                            <p:tav tm="100000">
                                              <p:val>
                                                <p:strVal val="#ppt_x"/>
                                              </p:val>
                                            </p:tav>
                                          </p:tavLst>
                                        </p:anim>
                                        <p:anim calcmode="lin" valueType="num">
                                          <p:cBhvr additive="base">
                                            <p:cTn id="20"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8" grpId="0" animBg="1"/>
          <p:bldP spid="10" grpId="0" animBg="1"/>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17091B5-7F5C-A6AB-5486-01B5695E28F7}"/>
              </a:ext>
            </a:extLst>
          </p:cNvPr>
          <p:cNvPicPr>
            <a:picLocks noChangeAspect="1"/>
          </p:cNvPicPr>
          <p:nvPr/>
        </p:nvPicPr>
        <p:blipFill>
          <a:blip r:embed="rId2"/>
          <a:stretch>
            <a:fillRect/>
          </a:stretch>
        </p:blipFill>
        <p:spPr>
          <a:xfrm>
            <a:off x="8882743" y="209633"/>
            <a:ext cx="3155702" cy="433296"/>
          </a:xfrm>
          <a:prstGeom prst="rect">
            <a:avLst/>
          </a:prstGeom>
        </p:spPr>
      </p:pic>
      <p:sp>
        <p:nvSpPr>
          <p:cNvPr id="5" name="Title 1">
            <a:extLst>
              <a:ext uri="{FF2B5EF4-FFF2-40B4-BE49-F238E27FC236}">
                <a16:creationId xmlns:a16="http://schemas.microsoft.com/office/drawing/2014/main" id="{07EF0968-6008-2544-5DA7-CDA82E7A96D6}"/>
              </a:ext>
            </a:extLst>
          </p:cNvPr>
          <p:cNvSpPr txBox="1">
            <a:spLocks/>
          </p:cNvSpPr>
          <p:nvPr/>
        </p:nvSpPr>
        <p:spPr>
          <a:xfrm>
            <a:off x="1657597" y="832698"/>
            <a:ext cx="8984697" cy="6680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a:lnSpc>
                <a:spcPts val="5184"/>
              </a:lnSpc>
            </a:pPr>
            <a:r>
              <a:rPr lang="en-US" sz="3800" dirty="0">
                <a:solidFill>
                  <a:srgbClr val="002575"/>
                </a:solidFill>
                <a:latin typeface="Poppins" pitchFamily="2" charset="77"/>
                <a:cs typeface="Poppins" pitchFamily="2" charset="77"/>
              </a:rPr>
              <a:t>IDENTIFYING IMPORTANT FACTORS</a:t>
            </a:r>
          </a:p>
        </p:txBody>
      </p:sp>
      <p:pic>
        <p:nvPicPr>
          <p:cNvPr id="3" name="Picture 2">
            <a:extLst>
              <a:ext uri="{FF2B5EF4-FFF2-40B4-BE49-F238E27FC236}">
                <a16:creationId xmlns:a16="http://schemas.microsoft.com/office/drawing/2014/main" id="{29E28444-D0F1-1432-7714-37EE6DF2CA08}"/>
              </a:ext>
            </a:extLst>
          </p:cNvPr>
          <p:cNvPicPr>
            <a:picLocks noChangeAspect="1"/>
          </p:cNvPicPr>
          <p:nvPr/>
        </p:nvPicPr>
        <p:blipFill>
          <a:blip r:embed="rId3"/>
          <a:srcRect/>
          <a:stretch/>
        </p:blipFill>
        <p:spPr>
          <a:xfrm>
            <a:off x="170881" y="5554466"/>
            <a:ext cx="594022" cy="594022"/>
          </a:xfrm>
          <a:prstGeom prst="rect">
            <a:avLst/>
          </a:prstGeom>
          <a:effectLst>
            <a:glow rad="150533">
              <a:schemeClr val="bg1">
                <a:alpha val="40000"/>
              </a:schemeClr>
            </a:glow>
          </a:effectLst>
        </p:spPr>
      </p:pic>
      <p:sp>
        <p:nvSpPr>
          <p:cNvPr id="7" name="TextBox 2">
            <a:extLst>
              <a:ext uri="{FF2B5EF4-FFF2-40B4-BE49-F238E27FC236}">
                <a16:creationId xmlns:a16="http://schemas.microsoft.com/office/drawing/2014/main" id="{EB28814E-3222-2C22-92EB-9B459B815EB7}"/>
              </a:ext>
            </a:extLst>
          </p:cNvPr>
          <p:cNvSpPr txBox="1"/>
          <p:nvPr/>
        </p:nvSpPr>
        <p:spPr>
          <a:xfrm>
            <a:off x="1657597" y="1634933"/>
            <a:ext cx="10196552" cy="1299010"/>
          </a:xfrm>
          <a:prstGeom prst="rect">
            <a:avLst/>
          </a:prstGeom>
        </p:spPr>
        <p:txBody>
          <a:bodyPr wrap="square" lIns="0" tIns="0" rIns="0" bIns="0" rtlCol="0" anchor="t">
            <a:spAutoFit/>
          </a:bodyPr>
          <a:lstStyle/>
          <a:p>
            <a:pPr marL="579438" lvl="2" indent="-284163" algn="l">
              <a:lnSpc>
                <a:spcPts val="3360"/>
              </a:lnSpc>
              <a:buFont typeface="Arial"/>
              <a:buChar char="⚬"/>
            </a:pPr>
            <a:r>
              <a:rPr lang="en-US" sz="2600" dirty="0">
                <a:solidFill>
                  <a:srgbClr val="939598"/>
                </a:solidFill>
                <a:latin typeface="Poppins"/>
              </a:rPr>
              <a:t>Start by comparing your choices.</a:t>
            </a:r>
          </a:p>
          <a:p>
            <a:pPr marL="579438" lvl="2" indent="-284163" algn="l">
              <a:lnSpc>
                <a:spcPts val="3360"/>
              </a:lnSpc>
              <a:buFont typeface="Arial"/>
              <a:buChar char="⚬"/>
            </a:pPr>
            <a:r>
              <a:rPr lang="en-US" sz="2600" dirty="0">
                <a:solidFill>
                  <a:srgbClr val="939598"/>
                </a:solidFill>
                <a:latin typeface="Poppins"/>
              </a:rPr>
              <a:t>List all the factors related to these choices.</a:t>
            </a:r>
          </a:p>
          <a:p>
            <a:pPr marL="579438" lvl="2" indent="-284163" algn="l">
              <a:lnSpc>
                <a:spcPts val="3360"/>
              </a:lnSpc>
              <a:buFont typeface="Arial"/>
              <a:buChar char="⚬"/>
            </a:pPr>
            <a:r>
              <a:rPr lang="en-US" sz="2600" dirty="0">
                <a:solidFill>
                  <a:srgbClr val="939598"/>
                </a:solidFill>
                <a:latin typeface="Poppins"/>
              </a:rPr>
              <a:t>Pick the one factor that is most important to you.</a:t>
            </a:r>
          </a:p>
        </p:txBody>
      </p:sp>
      <p:pic>
        <p:nvPicPr>
          <p:cNvPr id="9" name="Graphic 8">
            <a:extLst>
              <a:ext uri="{FF2B5EF4-FFF2-40B4-BE49-F238E27FC236}">
                <a16:creationId xmlns:a16="http://schemas.microsoft.com/office/drawing/2014/main" id="{5B67FBEB-BEB1-8941-F978-2F42F3BE988D}"/>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764903" y="832698"/>
            <a:ext cx="724631" cy="724631"/>
          </a:xfrm>
          <a:prstGeom prst="rect">
            <a:avLst/>
          </a:prstGeom>
        </p:spPr>
      </p:pic>
      <p:sp>
        <p:nvSpPr>
          <p:cNvPr id="2" name="TextBox 2">
            <a:extLst>
              <a:ext uri="{FF2B5EF4-FFF2-40B4-BE49-F238E27FC236}">
                <a16:creationId xmlns:a16="http://schemas.microsoft.com/office/drawing/2014/main" id="{E49DE7B5-F302-F6CD-152F-988F4BAEFDD0}"/>
              </a:ext>
            </a:extLst>
          </p:cNvPr>
          <p:cNvSpPr txBox="1"/>
          <p:nvPr/>
        </p:nvSpPr>
        <p:spPr>
          <a:xfrm>
            <a:off x="0" y="3074589"/>
            <a:ext cx="12192000" cy="2346155"/>
          </a:xfrm>
          <a:prstGeom prst="rect">
            <a:avLst/>
          </a:prstGeom>
          <a:solidFill>
            <a:srgbClr val="FFA508"/>
          </a:solidFill>
        </p:spPr>
        <p:txBody>
          <a:bodyPr wrap="square" lIns="0" tIns="0" rIns="0" bIns="0" rtlCol="0" anchor="t">
            <a:spAutoFit/>
          </a:bodyPr>
          <a:lstStyle/>
          <a:p>
            <a:pPr marL="295275">
              <a:lnSpc>
                <a:spcPts val="3687"/>
              </a:lnSpc>
            </a:pPr>
            <a:r>
              <a:rPr lang="en-US" sz="2400" b="1" dirty="0">
                <a:solidFill>
                  <a:schemeClr val="bg1"/>
                </a:solidFill>
                <a:latin typeface="Poppins" pitchFamily="2" charset="77"/>
                <a:cs typeface="Poppins" pitchFamily="2" charset="77"/>
              </a:rPr>
              <a:t>Example: </a:t>
            </a:r>
            <a:r>
              <a:rPr lang="en-US" sz="2400" dirty="0">
                <a:solidFill>
                  <a:schemeClr val="bg1"/>
                </a:solidFill>
                <a:latin typeface="Poppins" pitchFamily="2" charset="77"/>
                <a:cs typeface="Poppins" pitchFamily="2" charset="77"/>
              </a:rPr>
              <a:t>You want something to drink</a:t>
            </a:r>
          </a:p>
          <a:p>
            <a:pPr marL="295275">
              <a:lnSpc>
                <a:spcPts val="3687"/>
              </a:lnSpc>
            </a:pPr>
            <a:r>
              <a:rPr lang="en-US" sz="2400" b="1" dirty="0">
                <a:solidFill>
                  <a:schemeClr val="bg1"/>
                </a:solidFill>
                <a:latin typeface="Poppins" pitchFamily="2" charset="77"/>
                <a:cs typeface="Poppins" pitchFamily="2" charset="77"/>
              </a:rPr>
              <a:t>Options: </a:t>
            </a:r>
            <a:r>
              <a:rPr lang="en-US" sz="2400" dirty="0">
                <a:solidFill>
                  <a:schemeClr val="bg1"/>
                </a:solidFill>
                <a:latin typeface="Poppins" pitchFamily="2" charset="77"/>
                <a:cs typeface="Poppins" pitchFamily="2" charset="77"/>
              </a:rPr>
              <a:t>Water, Soda, Juice, Milk</a:t>
            </a:r>
          </a:p>
          <a:p>
            <a:pPr marL="295275">
              <a:lnSpc>
                <a:spcPts val="3687"/>
              </a:lnSpc>
            </a:pPr>
            <a:r>
              <a:rPr lang="en-US" sz="2400" b="1" dirty="0">
                <a:solidFill>
                  <a:schemeClr val="bg1"/>
                </a:solidFill>
                <a:latin typeface="Poppins" pitchFamily="2" charset="77"/>
                <a:cs typeface="Poppins" pitchFamily="2" charset="77"/>
              </a:rPr>
              <a:t>Important Factors: </a:t>
            </a:r>
            <a:r>
              <a:rPr lang="en-US" sz="2400" dirty="0">
                <a:solidFill>
                  <a:schemeClr val="bg1"/>
                </a:solidFill>
                <a:latin typeface="Poppins" pitchFamily="2" charset="77"/>
                <a:cs typeface="Poppins" pitchFamily="2" charset="77"/>
              </a:rPr>
              <a:t>Energy, Health, Cost, Availability, Access</a:t>
            </a:r>
          </a:p>
          <a:p>
            <a:pPr marL="295275">
              <a:lnSpc>
                <a:spcPts val="3687"/>
              </a:lnSpc>
            </a:pPr>
            <a:r>
              <a:rPr lang="en-US" sz="2400" b="1" dirty="0">
                <a:solidFill>
                  <a:schemeClr val="bg1"/>
                </a:solidFill>
                <a:latin typeface="Poppins" pitchFamily="2" charset="77"/>
                <a:cs typeface="Poppins" pitchFamily="2" charset="77"/>
              </a:rPr>
              <a:t>Most Important Factors: </a:t>
            </a:r>
            <a:r>
              <a:rPr lang="en-US" sz="2400" dirty="0">
                <a:solidFill>
                  <a:schemeClr val="bg1"/>
                </a:solidFill>
                <a:latin typeface="Poppins" pitchFamily="2" charset="77"/>
                <a:cs typeface="Poppins" pitchFamily="2" charset="77"/>
              </a:rPr>
              <a:t>Availability</a:t>
            </a:r>
          </a:p>
          <a:p>
            <a:pPr marL="295275">
              <a:lnSpc>
                <a:spcPts val="3687"/>
              </a:lnSpc>
            </a:pPr>
            <a:r>
              <a:rPr lang="en-US" sz="2400" b="1" dirty="0">
                <a:solidFill>
                  <a:schemeClr val="bg1"/>
                </a:solidFill>
                <a:latin typeface="Poppins" pitchFamily="2" charset="77"/>
                <a:cs typeface="Poppins" pitchFamily="2" charset="77"/>
              </a:rPr>
              <a:t>Choice: </a:t>
            </a:r>
            <a:r>
              <a:rPr lang="en-US" sz="2400" dirty="0">
                <a:solidFill>
                  <a:schemeClr val="bg1"/>
                </a:solidFill>
                <a:latin typeface="Poppins" pitchFamily="2" charset="77"/>
                <a:cs typeface="Poppins" pitchFamily="2" charset="77"/>
              </a:rPr>
              <a:t>Water, because there is a water fountain nearby and you're in a rush. </a:t>
            </a:r>
          </a:p>
        </p:txBody>
      </p:sp>
    </p:spTree>
    <p:extLst>
      <p:ext uri="{BB962C8B-B14F-4D97-AF65-F5344CB8AC3E}">
        <p14:creationId xmlns:p14="http://schemas.microsoft.com/office/powerpoint/2010/main" val="39234042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17091B5-7F5C-A6AB-5486-01B5695E28F7}"/>
              </a:ext>
            </a:extLst>
          </p:cNvPr>
          <p:cNvPicPr>
            <a:picLocks noChangeAspect="1"/>
          </p:cNvPicPr>
          <p:nvPr/>
        </p:nvPicPr>
        <p:blipFill>
          <a:blip r:embed="rId2"/>
          <a:stretch>
            <a:fillRect/>
          </a:stretch>
        </p:blipFill>
        <p:spPr>
          <a:xfrm>
            <a:off x="8882743" y="209633"/>
            <a:ext cx="3155702" cy="433296"/>
          </a:xfrm>
          <a:prstGeom prst="rect">
            <a:avLst/>
          </a:prstGeom>
        </p:spPr>
      </p:pic>
      <p:sp>
        <p:nvSpPr>
          <p:cNvPr id="5" name="Title 1">
            <a:extLst>
              <a:ext uri="{FF2B5EF4-FFF2-40B4-BE49-F238E27FC236}">
                <a16:creationId xmlns:a16="http://schemas.microsoft.com/office/drawing/2014/main" id="{07EF0968-6008-2544-5DA7-CDA82E7A96D6}"/>
              </a:ext>
            </a:extLst>
          </p:cNvPr>
          <p:cNvSpPr txBox="1">
            <a:spLocks/>
          </p:cNvSpPr>
          <p:nvPr/>
        </p:nvSpPr>
        <p:spPr>
          <a:xfrm>
            <a:off x="1657597" y="832698"/>
            <a:ext cx="8984697" cy="6680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a:lnSpc>
                <a:spcPts val="5184"/>
              </a:lnSpc>
            </a:pPr>
            <a:r>
              <a:rPr lang="en-US" sz="4000" dirty="0">
                <a:solidFill>
                  <a:srgbClr val="002575"/>
                </a:solidFill>
                <a:latin typeface="Poppins" pitchFamily="2" charset="77"/>
                <a:cs typeface="Poppins" pitchFamily="2" charset="77"/>
              </a:rPr>
              <a:t>WEIGHING PROS AND CONS</a:t>
            </a:r>
          </a:p>
        </p:txBody>
      </p:sp>
      <p:pic>
        <p:nvPicPr>
          <p:cNvPr id="3" name="Picture 2">
            <a:extLst>
              <a:ext uri="{FF2B5EF4-FFF2-40B4-BE49-F238E27FC236}">
                <a16:creationId xmlns:a16="http://schemas.microsoft.com/office/drawing/2014/main" id="{29E28444-D0F1-1432-7714-37EE6DF2CA08}"/>
              </a:ext>
            </a:extLst>
          </p:cNvPr>
          <p:cNvPicPr>
            <a:picLocks noChangeAspect="1"/>
          </p:cNvPicPr>
          <p:nvPr/>
        </p:nvPicPr>
        <p:blipFill>
          <a:blip r:embed="rId3"/>
          <a:srcRect/>
          <a:stretch/>
        </p:blipFill>
        <p:spPr>
          <a:xfrm>
            <a:off x="170881" y="5554466"/>
            <a:ext cx="594022" cy="594022"/>
          </a:xfrm>
          <a:prstGeom prst="rect">
            <a:avLst/>
          </a:prstGeom>
          <a:effectLst>
            <a:glow rad="150533">
              <a:schemeClr val="bg1">
                <a:alpha val="40000"/>
              </a:schemeClr>
            </a:glow>
          </a:effectLst>
        </p:spPr>
      </p:pic>
      <p:sp>
        <p:nvSpPr>
          <p:cNvPr id="7" name="TextBox 2">
            <a:extLst>
              <a:ext uri="{FF2B5EF4-FFF2-40B4-BE49-F238E27FC236}">
                <a16:creationId xmlns:a16="http://schemas.microsoft.com/office/drawing/2014/main" id="{EB28814E-3222-2C22-92EB-9B459B815EB7}"/>
              </a:ext>
            </a:extLst>
          </p:cNvPr>
          <p:cNvSpPr txBox="1"/>
          <p:nvPr/>
        </p:nvSpPr>
        <p:spPr>
          <a:xfrm>
            <a:off x="1657597" y="1634933"/>
            <a:ext cx="10196552" cy="1815882"/>
          </a:xfrm>
          <a:prstGeom prst="rect">
            <a:avLst/>
          </a:prstGeom>
        </p:spPr>
        <p:txBody>
          <a:bodyPr wrap="square" lIns="0" tIns="0" rIns="0" bIns="0" rtlCol="0" anchor="t">
            <a:spAutoFit/>
          </a:bodyPr>
          <a:lstStyle/>
          <a:p>
            <a:pPr marL="579438" lvl="2" indent="-284163" algn="l">
              <a:lnSpc>
                <a:spcPts val="3617"/>
              </a:lnSpc>
              <a:buFont typeface="Arial"/>
              <a:buChar char="⚬"/>
            </a:pPr>
            <a:r>
              <a:rPr lang="en-US" sz="2200" dirty="0">
                <a:solidFill>
                  <a:srgbClr val="939598"/>
                </a:solidFill>
                <a:latin typeface="Poppins"/>
              </a:rPr>
              <a:t>Another way to make a choice is by looking at pros and cons. </a:t>
            </a:r>
          </a:p>
          <a:p>
            <a:pPr marL="579438" lvl="2" indent="-284163" algn="l">
              <a:lnSpc>
                <a:spcPts val="3617"/>
              </a:lnSpc>
              <a:buFont typeface="Arial"/>
              <a:buChar char="⚬"/>
            </a:pPr>
            <a:r>
              <a:rPr lang="en-US" sz="2200" dirty="0">
                <a:solidFill>
                  <a:srgbClr val="939598"/>
                </a:solidFill>
                <a:latin typeface="Poppins"/>
              </a:rPr>
              <a:t>Evaluate one option at a time, write down potential upsides, and downsides. </a:t>
            </a:r>
          </a:p>
          <a:p>
            <a:pPr marL="579438" lvl="2" indent="-284163" algn="l">
              <a:lnSpc>
                <a:spcPts val="3617"/>
              </a:lnSpc>
              <a:buFont typeface="Arial"/>
              <a:buChar char="⚬"/>
            </a:pPr>
            <a:r>
              <a:rPr lang="en-US" sz="2200" dirty="0">
                <a:solidFill>
                  <a:srgbClr val="939598"/>
                </a:solidFill>
                <a:latin typeface="Poppins"/>
              </a:rPr>
              <a:t>Example: You're thirsty and you WANT a soda. </a:t>
            </a:r>
          </a:p>
        </p:txBody>
      </p:sp>
      <p:sp>
        <p:nvSpPr>
          <p:cNvPr id="2" name="TextBox 2">
            <a:extLst>
              <a:ext uri="{FF2B5EF4-FFF2-40B4-BE49-F238E27FC236}">
                <a16:creationId xmlns:a16="http://schemas.microsoft.com/office/drawing/2014/main" id="{E49DE7B5-F302-F6CD-152F-988F4BAEFDD0}"/>
              </a:ext>
            </a:extLst>
          </p:cNvPr>
          <p:cNvSpPr txBox="1"/>
          <p:nvPr/>
        </p:nvSpPr>
        <p:spPr>
          <a:xfrm>
            <a:off x="1775814" y="3550356"/>
            <a:ext cx="4293680" cy="2594941"/>
          </a:xfrm>
          <a:prstGeom prst="rect">
            <a:avLst/>
          </a:prstGeom>
          <a:solidFill>
            <a:srgbClr val="FF5D04"/>
          </a:solidFill>
        </p:spPr>
        <p:txBody>
          <a:bodyPr wrap="square" lIns="0" tIns="0" rIns="0" bIns="0" rtlCol="0" anchor="t">
            <a:spAutoFit/>
          </a:bodyPr>
          <a:lstStyle/>
          <a:p>
            <a:pPr marL="228600" lvl="2" algn="l">
              <a:lnSpc>
                <a:spcPts val="2920"/>
              </a:lnSpc>
            </a:pPr>
            <a:r>
              <a:rPr lang="en-US" sz="2200" dirty="0">
                <a:solidFill>
                  <a:schemeClr val="bg1"/>
                </a:solidFill>
                <a:latin typeface="Poppins" pitchFamily="2" charset="77"/>
                <a:cs typeface="Poppins" pitchFamily="2" charset="77"/>
              </a:rPr>
              <a:t>Pros: </a:t>
            </a:r>
          </a:p>
          <a:p>
            <a:pPr marL="742950" lvl="3" indent="-338138" algn="l">
              <a:lnSpc>
                <a:spcPts val="2920"/>
              </a:lnSpc>
              <a:buFont typeface="Arial" panose="020B0604020202020204" pitchFamily="34" charset="0"/>
              <a:buChar char="•"/>
            </a:pPr>
            <a:r>
              <a:rPr lang="en-US" sz="2200" dirty="0">
                <a:solidFill>
                  <a:schemeClr val="bg1"/>
                </a:solidFill>
                <a:latin typeface="Poppins" pitchFamily="2" charset="77"/>
                <a:cs typeface="Poppins" pitchFamily="2" charset="77"/>
              </a:rPr>
              <a:t>You like soda</a:t>
            </a:r>
          </a:p>
          <a:p>
            <a:pPr marL="742950" lvl="3" indent="-338138" algn="l">
              <a:lnSpc>
                <a:spcPts val="2920"/>
              </a:lnSpc>
              <a:buFont typeface="Arial" panose="020B0604020202020204" pitchFamily="34" charset="0"/>
              <a:buChar char="•"/>
            </a:pPr>
            <a:r>
              <a:rPr lang="en-US" sz="2200" dirty="0">
                <a:solidFill>
                  <a:schemeClr val="bg1"/>
                </a:solidFill>
                <a:latin typeface="Poppins" pitchFamily="2" charset="77"/>
                <a:cs typeface="Poppins" pitchFamily="2" charset="77"/>
              </a:rPr>
              <a:t>You can grab one at the corner store</a:t>
            </a:r>
          </a:p>
          <a:p>
            <a:pPr marL="742950" lvl="3" indent="-338138" algn="l">
              <a:lnSpc>
                <a:spcPts val="2920"/>
              </a:lnSpc>
              <a:buFont typeface="Arial" panose="020B0604020202020204" pitchFamily="34" charset="0"/>
              <a:buChar char="•"/>
            </a:pPr>
            <a:r>
              <a:rPr lang="en-US" sz="2200" dirty="0">
                <a:solidFill>
                  <a:schemeClr val="bg1"/>
                </a:solidFill>
                <a:latin typeface="Poppins" pitchFamily="2" charset="77"/>
                <a:cs typeface="Poppins" pitchFamily="2" charset="77"/>
              </a:rPr>
              <a:t>You can get one with caffeine to get more energy for the day</a:t>
            </a:r>
          </a:p>
        </p:txBody>
      </p:sp>
      <p:sp>
        <p:nvSpPr>
          <p:cNvPr id="6" name="TextBox 2">
            <a:extLst>
              <a:ext uri="{FF2B5EF4-FFF2-40B4-BE49-F238E27FC236}">
                <a16:creationId xmlns:a16="http://schemas.microsoft.com/office/drawing/2014/main" id="{2A77C972-24A2-6DA5-AA74-DB3D59A4DB82}"/>
              </a:ext>
            </a:extLst>
          </p:cNvPr>
          <p:cNvSpPr txBox="1"/>
          <p:nvPr/>
        </p:nvSpPr>
        <p:spPr>
          <a:xfrm>
            <a:off x="6247299" y="3550356"/>
            <a:ext cx="5270887" cy="2594941"/>
          </a:xfrm>
          <a:prstGeom prst="rect">
            <a:avLst/>
          </a:prstGeom>
          <a:solidFill>
            <a:srgbClr val="FF0100"/>
          </a:solidFill>
        </p:spPr>
        <p:txBody>
          <a:bodyPr wrap="square" lIns="0" tIns="0" rIns="0" bIns="0" rtlCol="0" anchor="t">
            <a:spAutoFit/>
          </a:bodyPr>
          <a:lstStyle/>
          <a:p>
            <a:pPr marL="228600" lvl="2" algn="l">
              <a:lnSpc>
                <a:spcPts val="2940"/>
              </a:lnSpc>
            </a:pPr>
            <a:r>
              <a:rPr lang="en-US" sz="2200" dirty="0">
                <a:solidFill>
                  <a:schemeClr val="bg1"/>
                </a:solidFill>
                <a:latin typeface="Poppins" pitchFamily="2" charset="77"/>
                <a:cs typeface="Poppins" pitchFamily="2" charset="77"/>
              </a:rPr>
              <a:t>Cons: </a:t>
            </a:r>
          </a:p>
          <a:p>
            <a:pPr marL="688975" lvl="3" indent="-339725" algn="l">
              <a:lnSpc>
                <a:spcPts val="2940"/>
              </a:lnSpc>
              <a:buFont typeface="Arial" panose="020B0604020202020204" pitchFamily="34" charset="0"/>
              <a:buChar char="•"/>
            </a:pPr>
            <a:r>
              <a:rPr lang="en-US" sz="2200" dirty="0">
                <a:solidFill>
                  <a:srgbClr val="FFFFFF"/>
                </a:solidFill>
                <a:latin typeface="Poppins" pitchFamily="2" charset="77"/>
                <a:cs typeface="Poppins" pitchFamily="2" charset="77"/>
              </a:rPr>
              <a:t>Soda costs money and you don't have money</a:t>
            </a:r>
          </a:p>
          <a:p>
            <a:pPr marL="688975" lvl="3" indent="-339725" algn="l">
              <a:lnSpc>
                <a:spcPts val="2940"/>
              </a:lnSpc>
              <a:buFont typeface="Arial" panose="020B0604020202020204" pitchFamily="34" charset="0"/>
              <a:buChar char="•"/>
            </a:pPr>
            <a:r>
              <a:rPr lang="en-US" sz="2200" dirty="0">
                <a:solidFill>
                  <a:srgbClr val="FFFFFF"/>
                </a:solidFill>
                <a:latin typeface="Poppins" pitchFamily="2" charset="77"/>
                <a:cs typeface="Poppins" pitchFamily="2" charset="77"/>
              </a:rPr>
              <a:t>Caffeine messes with your sleep</a:t>
            </a:r>
          </a:p>
          <a:p>
            <a:pPr marL="688975" lvl="3" indent="-339725" algn="l">
              <a:lnSpc>
                <a:spcPts val="2940"/>
              </a:lnSpc>
              <a:buFont typeface="Arial" panose="020B0604020202020204" pitchFamily="34" charset="0"/>
              <a:buChar char="•"/>
            </a:pPr>
            <a:r>
              <a:rPr lang="en-US" sz="2200" dirty="0">
                <a:solidFill>
                  <a:srgbClr val="FFFFFF"/>
                </a:solidFill>
                <a:latin typeface="Poppins" pitchFamily="2" charset="77"/>
                <a:cs typeface="Poppins" pitchFamily="2" charset="77"/>
              </a:rPr>
              <a:t>You'd have to wait until after school to go get money and go to the store to get a soda</a:t>
            </a:r>
            <a:endParaRPr lang="en-US" sz="2200" dirty="0">
              <a:solidFill>
                <a:schemeClr val="bg1"/>
              </a:solidFill>
              <a:latin typeface="Poppins" pitchFamily="2" charset="77"/>
              <a:cs typeface="Poppins" pitchFamily="2" charset="77"/>
            </a:endParaRPr>
          </a:p>
        </p:txBody>
      </p:sp>
      <p:pic>
        <p:nvPicPr>
          <p:cNvPr id="10" name="Graphic 9" descr="Scale with solid fill">
            <a:extLst>
              <a:ext uri="{FF2B5EF4-FFF2-40B4-BE49-F238E27FC236}">
                <a16:creationId xmlns:a16="http://schemas.microsoft.com/office/drawing/2014/main" id="{C7853231-BB71-B61A-D1EA-8151825686C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25075" y="832698"/>
            <a:ext cx="724631" cy="724631"/>
          </a:xfrm>
          <a:prstGeom prst="rect">
            <a:avLst/>
          </a:prstGeom>
        </p:spPr>
      </p:pic>
    </p:spTree>
    <p:extLst>
      <p:ext uri="{BB962C8B-B14F-4D97-AF65-F5344CB8AC3E}">
        <p14:creationId xmlns:p14="http://schemas.microsoft.com/office/powerpoint/2010/main" val="20283715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17091B5-7F5C-A6AB-5486-01B5695E28F7}"/>
              </a:ext>
            </a:extLst>
          </p:cNvPr>
          <p:cNvPicPr>
            <a:picLocks noChangeAspect="1"/>
          </p:cNvPicPr>
          <p:nvPr/>
        </p:nvPicPr>
        <p:blipFill>
          <a:blip r:embed="rId2"/>
          <a:stretch>
            <a:fillRect/>
          </a:stretch>
        </p:blipFill>
        <p:spPr>
          <a:xfrm>
            <a:off x="8882743" y="209633"/>
            <a:ext cx="3155702" cy="433296"/>
          </a:xfrm>
          <a:prstGeom prst="rect">
            <a:avLst/>
          </a:prstGeom>
        </p:spPr>
      </p:pic>
      <p:sp>
        <p:nvSpPr>
          <p:cNvPr id="5" name="Title 1">
            <a:extLst>
              <a:ext uri="{FF2B5EF4-FFF2-40B4-BE49-F238E27FC236}">
                <a16:creationId xmlns:a16="http://schemas.microsoft.com/office/drawing/2014/main" id="{07EF0968-6008-2544-5DA7-CDA82E7A96D6}"/>
              </a:ext>
            </a:extLst>
          </p:cNvPr>
          <p:cNvSpPr txBox="1">
            <a:spLocks/>
          </p:cNvSpPr>
          <p:nvPr/>
        </p:nvSpPr>
        <p:spPr>
          <a:xfrm>
            <a:off x="1657597" y="832698"/>
            <a:ext cx="4300143" cy="6680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a:lnSpc>
                <a:spcPts val="5184"/>
              </a:lnSpc>
            </a:pPr>
            <a:r>
              <a:rPr lang="en-US" sz="4000" dirty="0">
                <a:solidFill>
                  <a:srgbClr val="002575"/>
                </a:solidFill>
                <a:latin typeface="Poppins" pitchFamily="2" charset="77"/>
                <a:cs typeface="Poppins" pitchFamily="2" charset="77"/>
              </a:rPr>
              <a:t>CONSEQUENCES</a:t>
            </a:r>
          </a:p>
        </p:txBody>
      </p:sp>
      <p:pic>
        <p:nvPicPr>
          <p:cNvPr id="3" name="Picture 2">
            <a:extLst>
              <a:ext uri="{FF2B5EF4-FFF2-40B4-BE49-F238E27FC236}">
                <a16:creationId xmlns:a16="http://schemas.microsoft.com/office/drawing/2014/main" id="{29E28444-D0F1-1432-7714-37EE6DF2CA08}"/>
              </a:ext>
            </a:extLst>
          </p:cNvPr>
          <p:cNvPicPr>
            <a:picLocks noChangeAspect="1"/>
          </p:cNvPicPr>
          <p:nvPr/>
        </p:nvPicPr>
        <p:blipFill>
          <a:blip r:embed="rId3"/>
          <a:srcRect/>
          <a:stretch/>
        </p:blipFill>
        <p:spPr>
          <a:xfrm>
            <a:off x="170881" y="5554466"/>
            <a:ext cx="594022" cy="594022"/>
          </a:xfrm>
          <a:prstGeom prst="rect">
            <a:avLst/>
          </a:prstGeom>
          <a:effectLst>
            <a:glow rad="150533">
              <a:schemeClr val="bg1">
                <a:alpha val="40000"/>
              </a:schemeClr>
            </a:glow>
          </a:effectLst>
        </p:spPr>
      </p:pic>
      <p:sp>
        <p:nvSpPr>
          <p:cNvPr id="7" name="TextBox 2">
            <a:extLst>
              <a:ext uri="{FF2B5EF4-FFF2-40B4-BE49-F238E27FC236}">
                <a16:creationId xmlns:a16="http://schemas.microsoft.com/office/drawing/2014/main" id="{EB28814E-3222-2C22-92EB-9B459B815EB7}"/>
              </a:ext>
            </a:extLst>
          </p:cNvPr>
          <p:cNvSpPr txBox="1"/>
          <p:nvPr/>
        </p:nvSpPr>
        <p:spPr>
          <a:xfrm>
            <a:off x="1657597" y="1634933"/>
            <a:ext cx="10196552" cy="1823576"/>
          </a:xfrm>
          <a:prstGeom prst="rect">
            <a:avLst/>
          </a:prstGeom>
        </p:spPr>
        <p:txBody>
          <a:bodyPr wrap="square" lIns="0" tIns="0" rIns="0" bIns="0" rtlCol="0" anchor="t">
            <a:spAutoFit/>
          </a:bodyPr>
          <a:lstStyle/>
          <a:p>
            <a:pPr marL="633413" lvl="2" indent="-288925" algn="l">
              <a:lnSpc>
                <a:spcPts val="3613"/>
              </a:lnSpc>
              <a:buFont typeface="Arial"/>
              <a:buChar char="⚬"/>
            </a:pPr>
            <a:r>
              <a:rPr lang="en-US" sz="2400" dirty="0">
                <a:solidFill>
                  <a:srgbClr val="939598"/>
                </a:solidFill>
                <a:latin typeface="Poppins"/>
              </a:rPr>
              <a:t>Every choice we make has consequences. </a:t>
            </a:r>
          </a:p>
          <a:p>
            <a:pPr marL="633413" lvl="2" indent="-288925" algn="l">
              <a:lnSpc>
                <a:spcPts val="3613"/>
              </a:lnSpc>
              <a:buFont typeface="Arial"/>
              <a:buChar char="⚬"/>
            </a:pPr>
            <a:r>
              <a:rPr lang="en-US" sz="2400" dirty="0">
                <a:solidFill>
                  <a:srgbClr val="939598"/>
                </a:solidFill>
                <a:latin typeface="Poppins"/>
              </a:rPr>
              <a:t>Not all consequences are BAD.  </a:t>
            </a:r>
          </a:p>
          <a:p>
            <a:pPr marL="633413" lvl="2" indent="-288925" algn="l">
              <a:lnSpc>
                <a:spcPts val="3613"/>
              </a:lnSpc>
              <a:buFont typeface="Arial"/>
              <a:buChar char="⚬"/>
            </a:pPr>
            <a:r>
              <a:rPr lang="en-US" sz="2400" dirty="0">
                <a:solidFill>
                  <a:srgbClr val="939598"/>
                </a:solidFill>
                <a:latin typeface="Poppins"/>
              </a:rPr>
              <a:t>Consequences are simply a result of our choices. </a:t>
            </a:r>
          </a:p>
          <a:p>
            <a:pPr marL="633413" lvl="2" indent="-288925" algn="l">
              <a:lnSpc>
                <a:spcPts val="3613"/>
              </a:lnSpc>
              <a:buFont typeface="Arial"/>
              <a:buChar char="⚬"/>
            </a:pPr>
            <a:r>
              <a:rPr lang="en-US" sz="2400" dirty="0">
                <a:solidFill>
                  <a:srgbClr val="939598"/>
                </a:solidFill>
                <a:latin typeface="Poppins"/>
              </a:rPr>
              <a:t>For example:</a:t>
            </a:r>
          </a:p>
        </p:txBody>
      </p:sp>
      <p:sp>
        <p:nvSpPr>
          <p:cNvPr id="2" name="TextBox 2">
            <a:extLst>
              <a:ext uri="{FF2B5EF4-FFF2-40B4-BE49-F238E27FC236}">
                <a16:creationId xmlns:a16="http://schemas.microsoft.com/office/drawing/2014/main" id="{E49DE7B5-F302-F6CD-152F-988F4BAEFDD0}"/>
              </a:ext>
            </a:extLst>
          </p:cNvPr>
          <p:cNvSpPr txBox="1"/>
          <p:nvPr/>
        </p:nvSpPr>
        <p:spPr>
          <a:xfrm>
            <a:off x="474907" y="3550356"/>
            <a:ext cx="3399501" cy="1538883"/>
          </a:xfrm>
          <a:prstGeom prst="rect">
            <a:avLst/>
          </a:prstGeom>
          <a:solidFill>
            <a:srgbClr val="022179"/>
          </a:solidFill>
        </p:spPr>
        <p:txBody>
          <a:bodyPr wrap="square" lIns="91440" tIns="91440" rIns="91440" bIns="91440" rtlCol="0" anchor="t">
            <a:spAutoFit/>
          </a:bodyPr>
          <a:lstStyle/>
          <a:p>
            <a:pPr marL="233363" algn="l"/>
            <a:r>
              <a:rPr lang="en-US" sz="2200" b="1" dirty="0">
                <a:solidFill>
                  <a:srgbClr val="FFFFFF"/>
                </a:solidFill>
                <a:latin typeface="Poppins" pitchFamily="2" charset="77"/>
                <a:cs typeface="Poppins" pitchFamily="2" charset="77"/>
              </a:rPr>
              <a:t>Choice: </a:t>
            </a:r>
            <a:r>
              <a:rPr lang="en-US" sz="2200" dirty="0">
                <a:solidFill>
                  <a:srgbClr val="FFFFFF"/>
                </a:solidFill>
                <a:latin typeface="Poppins" pitchFamily="2" charset="77"/>
                <a:cs typeface="Poppins" pitchFamily="2" charset="77"/>
              </a:rPr>
              <a:t>Brush your teeth every day</a:t>
            </a:r>
          </a:p>
          <a:p>
            <a:pPr marL="233363" algn="l"/>
            <a:r>
              <a:rPr lang="en-US" sz="2200" b="1" dirty="0">
                <a:solidFill>
                  <a:srgbClr val="FFFFFF"/>
                </a:solidFill>
                <a:latin typeface="Poppins" pitchFamily="2" charset="77"/>
                <a:cs typeface="Poppins" pitchFamily="2" charset="77"/>
              </a:rPr>
              <a:t>Consequence: </a:t>
            </a:r>
          </a:p>
          <a:p>
            <a:pPr marL="233363" algn="l"/>
            <a:r>
              <a:rPr lang="en-US" sz="2200" dirty="0">
                <a:solidFill>
                  <a:srgbClr val="FFFFFF"/>
                </a:solidFill>
                <a:latin typeface="Poppins" pitchFamily="2" charset="77"/>
                <a:cs typeface="Poppins" pitchFamily="2" charset="77"/>
              </a:rPr>
              <a:t>No cavities!</a:t>
            </a:r>
          </a:p>
        </p:txBody>
      </p:sp>
      <p:sp>
        <p:nvSpPr>
          <p:cNvPr id="6" name="TextBox 2">
            <a:extLst>
              <a:ext uri="{FF2B5EF4-FFF2-40B4-BE49-F238E27FC236}">
                <a16:creationId xmlns:a16="http://schemas.microsoft.com/office/drawing/2014/main" id="{2A77C972-24A2-6DA5-AA74-DB3D59A4DB82}"/>
              </a:ext>
            </a:extLst>
          </p:cNvPr>
          <p:cNvSpPr txBox="1"/>
          <p:nvPr/>
        </p:nvSpPr>
        <p:spPr>
          <a:xfrm>
            <a:off x="4088551" y="3550356"/>
            <a:ext cx="2972125" cy="1538883"/>
          </a:xfrm>
          <a:prstGeom prst="rect">
            <a:avLst/>
          </a:prstGeom>
          <a:solidFill>
            <a:srgbClr val="099FDA"/>
          </a:solidFill>
        </p:spPr>
        <p:txBody>
          <a:bodyPr wrap="square" lIns="91440" tIns="91440" rIns="91440" bIns="91440" rtlCol="0" anchor="t">
            <a:spAutoFit/>
          </a:bodyPr>
          <a:lstStyle/>
          <a:p>
            <a:pPr marL="176213" algn="l"/>
            <a:r>
              <a:rPr lang="en-US" sz="2200" b="1" dirty="0">
                <a:solidFill>
                  <a:schemeClr val="bg1"/>
                </a:solidFill>
                <a:latin typeface="Poppins" pitchFamily="2" charset="77"/>
                <a:cs typeface="Poppins" pitchFamily="2" charset="77"/>
              </a:rPr>
              <a:t>Choice: </a:t>
            </a:r>
            <a:r>
              <a:rPr lang="en-US" sz="2200" dirty="0">
                <a:solidFill>
                  <a:schemeClr val="bg1"/>
                </a:solidFill>
                <a:latin typeface="Poppins" pitchFamily="2" charset="77"/>
                <a:cs typeface="Poppins" pitchFamily="2" charset="77"/>
              </a:rPr>
              <a:t>Drink lots of water daily</a:t>
            </a:r>
          </a:p>
          <a:p>
            <a:pPr marL="176213" algn="l"/>
            <a:r>
              <a:rPr lang="en-US" sz="2200" b="1" dirty="0">
                <a:solidFill>
                  <a:schemeClr val="bg1"/>
                </a:solidFill>
                <a:latin typeface="Poppins" pitchFamily="2" charset="77"/>
                <a:cs typeface="Poppins" pitchFamily="2" charset="77"/>
              </a:rPr>
              <a:t>Consequence: </a:t>
            </a:r>
          </a:p>
          <a:p>
            <a:pPr marL="176213" algn="l"/>
            <a:r>
              <a:rPr lang="en-US" sz="2200" dirty="0">
                <a:solidFill>
                  <a:schemeClr val="bg1"/>
                </a:solidFill>
                <a:latin typeface="Poppins" pitchFamily="2" charset="77"/>
                <a:cs typeface="Poppins" pitchFamily="2" charset="77"/>
              </a:rPr>
              <a:t>Stay hydrated!</a:t>
            </a:r>
          </a:p>
        </p:txBody>
      </p:sp>
      <p:pic>
        <p:nvPicPr>
          <p:cNvPr id="10" name="Graphic 9" descr="Scale with solid fill">
            <a:extLst>
              <a:ext uri="{FF2B5EF4-FFF2-40B4-BE49-F238E27FC236}">
                <a16:creationId xmlns:a16="http://schemas.microsoft.com/office/drawing/2014/main" id="{C7853231-BB71-B61A-D1EA-8151825686C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25075" y="832698"/>
            <a:ext cx="724631" cy="724631"/>
          </a:xfrm>
          <a:prstGeom prst="rect">
            <a:avLst/>
          </a:prstGeom>
        </p:spPr>
      </p:pic>
      <p:sp>
        <p:nvSpPr>
          <p:cNvPr id="8" name="TextBox 2">
            <a:extLst>
              <a:ext uri="{FF2B5EF4-FFF2-40B4-BE49-F238E27FC236}">
                <a16:creationId xmlns:a16="http://schemas.microsoft.com/office/drawing/2014/main" id="{A37E5CCD-4D47-EC81-B6DF-28D7395A93A0}"/>
              </a:ext>
            </a:extLst>
          </p:cNvPr>
          <p:cNvSpPr txBox="1"/>
          <p:nvPr/>
        </p:nvSpPr>
        <p:spPr>
          <a:xfrm>
            <a:off x="7274820" y="3550356"/>
            <a:ext cx="4746300" cy="1538883"/>
          </a:xfrm>
          <a:prstGeom prst="rect">
            <a:avLst/>
          </a:prstGeom>
          <a:solidFill>
            <a:srgbClr val="FFA508"/>
          </a:solidFill>
        </p:spPr>
        <p:txBody>
          <a:bodyPr wrap="square" lIns="91440" tIns="91440" rIns="91440" bIns="91440" rtlCol="0" anchor="t">
            <a:spAutoFit/>
          </a:bodyPr>
          <a:lstStyle/>
          <a:p>
            <a:pPr marL="176213" algn="l"/>
            <a:r>
              <a:rPr lang="en-US" sz="2200" b="1" dirty="0">
                <a:solidFill>
                  <a:schemeClr val="bg1"/>
                </a:solidFill>
                <a:latin typeface="Poppins" pitchFamily="2" charset="77"/>
                <a:cs typeface="Poppins" pitchFamily="2" charset="77"/>
              </a:rPr>
              <a:t>Choice: </a:t>
            </a:r>
            <a:r>
              <a:rPr lang="en-US" sz="2200" dirty="0">
                <a:solidFill>
                  <a:schemeClr val="bg1"/>
                </a:solidFill>
                <a:latin typeface="Poppins" pitchFamily="2" charset="77"/>
                <a:cs typeface="Poppins" pitchFamily="2" charset="77"/>
              </a:rPr>
              <a:t>Not enough sleep</a:t>
            </a:r>
          </a:p>
          <a:p>
            <a:pPr marL="176213" algn="l"/>
            <a:r>
              <a:rPr lang="en-US" sz="2200" b="1" dirty="0">
                <a:solidFill>
                  <a:schemeClr val="bg1"/>
                </a:solidFill>
                <a:latin typeface="Poppins" pitchFamily="2" charset="77"/>
                <a:cs typeface="Poppins" pitchFamily="2" charset="77"/>
              </a:rPr>
              <a:t>Consequence: </a:t>
            </a:r>
          </a:p>
          <a:p>
            <a:pPr marL="176213" algn="l"/>
            <a:r>
              <a:rPr lang="en-US" sz="2200" dirty="0">
                <a:solidFill>
                  <a:schemeClr val="bg1"/>
                </a:solidFill>
                <a:latin typeface="Poppins" pitchFamily="2" charset="77"/>
                <a:cs typeface="Poppins" pitchFamily="2" charset="77"/>
              </a:rPr>
              <a:t>Trouble waking up, late for school</a:t>
            </a:r>
          </a:p>
        </p:txBody>
      </p:sp>
    </p:spTree>
    <p:extLst>
      <p:ext uri="{BB962C8B-B14F-4D97-AF65-F5344CB8AC3E}">
        <p14:creationId xmlns:p14="http://schemas.microsoft.com/office/powerpoint/2010/main" val="15607024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17091B5-7F5C-A6AB-5486-01B5695E28F7}"/>
              </a:ext>
            </a:extLst>
          </p:cNvPr>
          <p:cNvPicPr>
            <a:picLocks noChangeAspect="1"/>
          </p:cNvPicPr>
          <p:nvPr/>
        </p:nvPicPr>
        <p:blipFill>
          <a:blip r:embed="rId2"/>
          <a:stretch>
            <a:fillRect/>
          </a:stretch>
        </p:blipFill>
        <p:spPr>
          <a:xfrm>
            <a:off x="8882743" y="209633"/>
            <a:ext cx="3155702" cy="433296"/>
          </a:xfrm>
          <a:prstGeom prst="rect">
            <a:avLst/>
          </a:prstGeom>
        </p:spPr>
      </p:pic>
      <p:sp>
        <p:nvSpPr>
          <p:cNvPr id="5" name="Title 1">
            <a:extLst>
              <a:ext uri="{FF2B5EF4-FFF2-40B4-BE49-F238E27FC236}">
                <a16:creationId xmlns:a16="http://schemas.microsoft.com/office/drawing/2014/main" id="{07EF0968-6008-2544-5DA7-CDA82E7A96D6}"/>
              </a:ext>
            </a:extLst>
          </p:cNvPr>
          <p:cNvSpPr txBox="1">
            <a:spLocks/>
          </p:cNvSpPr>
          <p:nvPr/>
        </p:nvSpPr>
        <p:spPr>
          <a:xfrm>
            <a:off x="1657597" y="832698"/>
            <a:ext cx="4300143" cy="6680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a:lnSpc>
                <a:spcPts val="5184"/>
              </a:lnSpc>
            </a:pPr>
            <a:r>
              <a:rPr lang="en-US" sz="4000" dirty="0">
                <a:solidFill>
                  <a:srgbClr val="002575"/>
                </a:solidFill>
                <a:latin typeface="Poppins" pitchFamily="2" charset="77"/>
                <a:cs typeface="Poppins" pitchFamily="2" charset="77"/>
              </a:rPr>
              <a:t>CONSEQUENCES</a:t>
            </a:r>
          </a:p>
        </p:txBody>
      </p:sp>
      <p:pic>
        <p:nvPicPr>
          <p:cNvPr id="3" name="Picture 2">
            <a:extLst>
              <a:ext uri="{FF2B5EF4-FFF2-40B4-BE49-F238E27FC236}">
                <a16:creationId xmlns:a16="http://schemas.microsoft.com/office/drawing/2014/main" id="{29E28444-D0F1-1432-7714-37EE6DF2CA08}"/>
              </a:ext>
            </a:extLst>
          </p:cNvPr>
          <p:cNvPicPr>
            <a:picLocks noChangeAspect="1"/>
          </p:cNvPicPr>
          <p:nvPr/>
        </p:nvPicPr>
        <p:blipFill>
          <a:blip r:embed="rId3"/>
          <a:srcRect/>
          <a:stretch/>
        </p:blipFill>
        <p:spPr>
          <a:xfrm>
            <a:off x="170881" y="5554466"/>
            <a:ext cx="594022" cy="594022"/>
          </a:xfrm>
          <a:prstGeom prst="rect">
            <a:avLst/>
          </a:prstGeom>
          <a:effectLst>
            <a:glow rad="150533">
              <a:schemeClr val="bg1">
                <a:alpha val="40000"/>
              </a:schemeClr>
            </a:glow>
          </a:effectLst>
        </p:spPr>
      </p:pic>
      <p:sp>
        <p:nvSpPr>
          <p:cNvPr id="7" name="TextBox 2">
            <a:extLst>
              <a:ext uri="{FF2B5EF4-FFF2-40B4-BE49-F238E27FC236}">
                <a16:creationId xmlns:a16="http://schemas.microsoft.com/office/drawing/2014/main" id="{EB28814E-3222-2C22-92EB-9B459B815EB7}"/>
              </a:ext>
            </a:extLst>
          </p:cNvPr>
          <p:cNvSpPr txBox="1"/>
          <p:nvPr/>
        </p:nvSpPr>
        <p:spPr>
          <a:xfrm>
            <a:off x="1657597" y="1634933"/>
            <a:ext cx="10196552" cy="2023567"/>
          </a:xfrm>
          <a:prstGeom prst="rect">
            <a:avLst/>
          </a:prstGeom>
        </p:spPr>
        <p:txBody>
          <a:bodyPr wrap="square" lIns="0" tIns="0" rIns="0" bIns="0" rtlCol="0" anchor="t">
            <a:spAutoFit/>
          </a:bodyPr>
          <a:lstStyle/>
          <a:p>
            <a:pPr marL="344488" lvl="2" indent="-223838" algn="l">
              <a:lnSpc>
                <a:spcPts val="4013"/>
              </a:lnSpc>
              <a:buFont typeface="Arial"/>
              <a:buChar char="⚬"/>
            </a:pPr>
            <a:r>
              <a:rPr lang="en-US" sz="2400" dirty="0">
                <a:solidFill>
                  <a:srgbClr val="939598"/>
                </a:solidFill>
                <a:latin typeface="Poppins"/>
              </a:rPr>
              <a:t>It can be difficult to imagine consequences for our choices.</a:t>
            </a:r>
          </a:p>
          <a:p>
            <a:pPr marL="344488" lvl="2" indent="-223838" algn="l">
              <a:lnSpc>
                <a:spcPts val="4013"/>
              </a:lnSpc>
              <a:buFont typeface="Arial"/>
              <a:buChar char="⚬"/>
            </a:pPr>
            <a:r>
              <a:rPr lang="en-US" sz="2400" dirty="0">
                <a:solidFill>
                  <a:srgbClr val="939598"/>
                </a:solidFill>
                <a:latin typeface="Poppins"/>
              </a:rPr>
              <a:t>There are lots of different kinds of consequences too:</a:t>
            </a:r>
          </a:p>
          <a:p>
            <a:pPr marL="746125" lvl="3" indent="-223838" algn="l">
              <a:lnSpc>
                <a:spcPts val="4013"/>
              </a:lnSpc>
              <a:buFont typeface="Arial" panose="020B0604020202020204" pitchFamily="34" charset="0"/>
              <a:buChar char="•"/>
            </a:pPr>
            <a:r>
              <a:rPr lang="en-US" sz="2400" dirty="0">
                <a:solidFill>
                  <a:srgbClr val="939598"/>
                </a:solidFill>
                <a:latin typeface="Poppins"/>
              </a:rPr>
              <a:t>Short Term / Long Term Consequences</a:t>
            </a:r>
          </a:p>
          <a:p>
            <a:pPr marL="746125" lvl="3" indent="-223838" algn="l">
              <a:lnSpc>
                <a:spcPts val="4013"/>
              </a:lnSpc>
              <a:buFont typeface="Arial" panose="020B0604020202020204" pitchFamily="34" charset="0"/>
              <a:buChar char="•"/>
            </a:pPr>
            <a:r>
              <a:rPr lang="en-US" sz="2400" dirty="0">
                <a:solidFill>
                  <a:srgbClr val="939598"/>
                </a:solidFill>
                <a:latin typeface="Poppins"/>
              </a:rPr>
              <a:t>Helpful / Less Helpful Consequences</a:t>
            </a:r>
          </a:p>
        </p:txBody>
      </p:sp>
      <p:sp>
        <p:nvSpPr>
          <p:cNvPr id="2" name="TextBox 2">
            <a:extLst>
              <a:ext uri="{FF2B5EF4-FFF2-40B4-BE49-F238E27FC236}">
                <a16:creationId xmlns:a16="http://schemas.microsoft.com/office/drawing/2014/main" id="{E49DE7B5-F302-F6CD-152F-988F4BAEFDD0}"/>
              </a:ext>
            </a:extLst>
          </p:cNvPr>
          <p:cNvSpPr txBox="1"/>
          <p:nvPr/>
        </p:nvSpPr>
        <p:spPr>
          <a:xfrm>
            <a:off x="1187390" y="4363954"/>
            <a:ext cx="4756826" cy="1715854"/>
          </a:xfrm>
          <a:prstGeom prst="rect">
            <a:avLst/>
          </a:prstGeom>
          <a:solidFill>
            <a:srgbClr val="FF5D04"/>
          </a:solidFill>
        </p:spPr>
        <p:txBody>
          <a:bodyPr wrap="square" lIns="182880" tIns="91440" rIns="182880" bIns="91440" rtlCol="0" anchor="t">
            <a:spAutoFit/>
          </a:bodyPr>
          <a:lstStyle/>
          <a:p>
            <a:pPr>
              <a:lnSpc>
                <a:spcPts val="2360"/>
              </a:lnSpc>
            </a:pPr>
            <a:r>
              <a:rPr lang="en-US" b="1" dirty="0">
                <a:solidFill>
                  <a:schemeClr val="bg1"/>
                </a:solidFill>
                <a:latin typeface="Poppins" pitchFamily="2" charset="77"/>
                <a:cs typeface="Poppins" pitchFamily="2" charset="77"/>
              </a:rPr>
              <a:t>Short Term Consequences: </a:t>
            </a:r>
            <a:r>
              <a:rPr lang="en-US" dirty="0">
                <a:solidFill>
                  <a:schemeClr val="bg1"/>
                </a:solidFill>
                <a:latin typeface="Poppins" pitchFamily="2" charset="77"/>
                <a:cs typeface="Poppins" pitchFamily="2" charset="77"/>
              </a:rPr>
              <a:t>The dog is cute, and snuggly and brings you joy.</a:t>
            </a:r>
          </a:p>
          <a:p>
            <a:pPr>
              <a:lnSpc>
                <a:spcPts val="2360"/>
              </a:lnSpc>
            </a:pPr>
            <a:r>
              <a:rPr lang="en-US" b="1" dirty="0">
                <a:solidFill>
                  <a:schemeClr val="bg1"/>
                </a:solidFill>
                <a:latin typeface="Poppins" pitchFamily="2" charset="77"/>
                <a:cs typeface="Poppins" pitchFamily="2" charset="77"/>
              </a:rPr>
              <a:t>Long Term Consequences: </a:t>
            </a:r>
            <a:r>
              <a:rPr lang="en-US" dirty="0">
                <a:solidFill>
                  <a:schemeClr val="bg1"/>
                </a:solidFill>
                <a:latin typeface="Poppins" pitchFamily="2" charset="77"/>
                <a:cs typeface="Poppins" pitchFamily="2" charset="77"/>
              </a:rPr>
              <a:t>You need to train the dog, pay for food, vet bills, etc.</a:t>
            </a:r>
          </a:p>
        </p:txBody>
      </p:sp>
      <p:sp>
        <p:nvSpPr>
          <p:cNvPr id="6" name="TextBox 2">
            <a:extLst>
              <a:ext uri="{FF2B5EF4-FFF2-40B4-BE49-F238E27FC236}">
                <a16:creationId xmlns:a16="http://schemas.microsoft.com/office/drawing/2014/main" id="{2A77C972-24A2-6DA5-AA74-DB3D59A4DB82}"/>
              </a:ext>
            </a:extLst>
          </p:cNvPr>
          <p:cNvSpPr txBox="1"/>
          <p:nvPr/>
        </p:nvSpPr>
        <p:spPr>
          <a:xfrm>
            <a:off x="6095999" y="4363954"/>
            <a:ext cx="5925119" cy="1715854"/>
          </a:xfrm>
          <a:prstGeom prst="rect">
            <a:avLst/>
          </a:prstGeom>
          <a:solidFill>
            <a:srgbClr val="005D32"/>
          </a:solidFill>
        </p:spPr>
        <p:txBody>
          <a:bodyPr wrap="square" lIns="91440" tIns="91440" rIns="91440" bIns="91440" rtlCol="0" anchor="t">
            <a:spAutoFit/>
          </a:bodyPr>
          <a:lstStyle/>
          <a:p>
            <a:pPr>
              <a:lnSpc>
                <a:spcPts val="2360"/>
              </a:lnSpc>
            </a:pPr>
            <a:r>
              <a:rPr lang="en-US" b="1" dirty="0">
                <a:solidFill>
                  <a:schemeClr val="bg1"/>
                </a:solidFill>
                <a:latin typeface="Poppins" pitchFamily="2" charset="77"/>
                <a:cs typeface="Poppins" pitchFamily="2" charset="77"/>
              </a:rPr>
              <a:t>Helpful Consequences: </a:t>
            </a:r>
            <a:r>
              <a:rPr lang="en-US" dirty="0">
                <a:solidFill>
                  <a:schemeClr val="bg1"/>
                </a:solidFill>
                <a:latin typeface="Poppins" pitchFamily="2" charset="77"/>
                <a:cs typeface="Poppins" pitchFamily="2" charset="77"/>
              </a:rPr>
              <a:t>You have a companion to provide comfort and keep you company. </a:t>
            </a:r>
          </a:p>
          <a:p>
            <a:pPr>
              <a:lnSpc>
                <a:spcPts val="2360"/>
              </a:lnSpc>
            </a:pPr>
            <a:r>
              <a:rPr lang="en-US" b="1" dirty="0">
                <a:solidFill>
                  <a:schemeClr val="bg1"/>
                </a:solidFill>
                <a:latin typeface="Poppins" pitchFamily="2" charset="77"/>
                <a:cs typeface="Poppins" pitchFamily="2" charset="77"/>
              </a:rPr>
              <a:t>Less Helpful Consequences: </a:t>
            </a:r>
            <a:r>
              <a:rPr lang="en-US" dirty="0">
                <a:solidFill>
                  <a:schemeClr val="bg1"/>
                </a:solidFill>
                <a:latin typeface="Poppins" pitchFamily="2" charset="77"/>
                <a:cs typeface="Poppins" pitchFamily="2" charset="77"/>
              </a:rPr>
              <a:t>Dogs need attention and care. You may lose out on other activities (hanging with friends, doing homework, etc.). </a:t>
            </a:r>
          </a:p>
        </p:txBody>
      </p:sp>
      <p:pic>
        <p:nvPicPr>
          <p:cNvPr id="10" name="Graphic 9" descr="Scale with solid fill">
            <a:extLst>
              <a:ext uri="{FF2B5EF4-FFF2-40B4-BE49-F238E27FC236}">
                <a16:creationId xmlns:a16="http://schemas.microsoft.com/office/drawing/2014/main" id="{C7853231-BB71-B61A-D1EA-8151825686C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25075" y="832698"/>
            <a:ext cx="724631" cy="724631"/>
          </a:xfrm>
          <a:prstGeom prst="rect">
            <a:avLst/>
          </a:prstGeom>
        </p:spPr>
      </p:pic>
      <p:sp>
        <p:nvSpPr>
          <p:cNvPr id="9" name="TextBox 2">
            <a:extLst>
              <a:ext uri="{FF2B5EF4-FFF2-40B4-BE49-F238E27FC236}">
                <a16:creationId xmlns:a16="http://schemas.microsoft.com/office/drawing/2014/main" id="{CCA2A652-2774-33E6-1F2B-EF4384B8B354}"/>
              </a:ext>
            </a:extLst>
          </p:cNvPr>
          <p:cNvSpPr txBox="1"/>
          <p:nvPr/>
        </p:nvSpPr>
        <p:spPr>
          <a:xfrm>
            <a:off x="337851" y="3658500"/>
            <a:ext cx="6128943" cy="579005"/>
          </a:xfrm>
          <a:prstGeom prst="rect">
            <a:avLst/>
          </a:prstGeom>
        </p:spPr>
        <p:txBody>
          <a:bodyPr wrap="square" lIns="0" tIns="0" rIns="0" bIns="0" rtlCol="0" anchor="t">
            <a:spAutoFit/>
          </a:bodyPr>
          <a:lstStyle/>
          <a:p>
            <a:pPr>
              <a:lnSpc>
                <a:spcPts val="4900"/>
              </a:lnSpc>
            </a:pPr>
            <a:r>
              <a:rPr lang="en-US" sz="2400" dirty="0">
                <a:solidFill>
                  <a:srgbClr val="939598"/>
                </a:solidFill>
                <a:latin typeface="Poppins" pitchFamily="2" charset="77"/>
                <a:cs typeface="Poppins" pitchFamily="2" charset="77"/>
              </a:rPr>
              <a:t>Example: You choose to get a dog. </a:t>
            </a:r>
          </a:p>
        </p:txBody>
      </p:sp>
    </p:spTree>
    <p:extLst>
      <p:ext uri="{BB962C8B-B14F-4D97-AF65-F5344CB8AC3E}">
        <p14:creationId xmlns:p14="http://schemas.microsoft.com/office/powerpoint/2010/main" val="37870414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336AB23-0211-A3F7-463C-EA31B2A9D139}"/>
              </a:ext>
            </a:extLst>
          </p:cNvPr>
          <p:cNvPicPr>
            <a:picLocks noChangeAspect="1"/>
          </p:cNvPicPr>
          <p:nvPr/>
        </p:nvPicPr>
        <p:blipFill>
          <a:blip r:embed="rId2"/>
          <a:stretch>
            <a:fillRect/>
          </a:stretch>
        </p:blipFill>
        <p:spPr>
          <a:xfrm>
            <a:off x="8882743" y="209633"/>
            <a:ext cx="3155702" cy="433296"/>
          </a:xfrm>
          <a:prstGeom prst="rect">
            <a:avLst/>
          </a:prstGeom>
        </p:spPr>
      </p:pic>
      <p:sp>
        <p:nvSpPr>
          <p:cNvPr id="5" name="Title 1">
            <a:extLst>
              <a:ext uri="{FF2B5EF4-FFF2-40B4-BE49-F238E27FC236}">
                <a16:creationId xmlns:a16="http://schemas.microsoft.com/office/drawing/2014/main" id="{76BB264F-BB9F-1156-C975-F72C91BC6634}"/>
              </a:ext>
            </a:extLst>
          </p:cNvPr>
          <p:cNvSpPr txBox="1">
            <a:spLocks/>
          </p:cNvSpPr>
          <p:nvPr/>
        </p:nvSpPr>
        <p:spPr>
          <a:xfrm>
            <a:off x="7430925" y="1282306"/>
            <a:ext cx="3589597" cy="6680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rgbClr val="022179"/>
                </a:solidFill>
                <a:latin typeface="Poppins" pitchFamily="2" charset="77"/>
                <a:cs typeface="Poppins" pitchFamily="2" charset="77"/>
              </a:rPr>
              <a:t>DISCUSSION</a:t>
            </a:r>
          </a:p>
        </p:txBody>
      </p:sp>
      <p:sp>
        <p:nvSpPr>
          <p:cNvPr id="7" name="TextBox 2">
            <a:extLst>
              <a:ext uri="{FF2B5EF4-FFF2-40B4-BE49-F238E27FC236}">
                <a16:creationId xmlns:a16="http://schemas.microsoft.com/office/drawing/2014/main" id="{15591583-4050-1AFD-BF8B-90D5AF19F163}"/>
              </a:ext>
            </a:extLst>
          </p:cNvPr>
          <p:cNvSpPr txBox="1"/>
          <p:nvPr/>
        </p:nvSpPr>
        <p:spPr>
          <a:xfrm>
            <a:off x="6270727" y="2159767"/>
            <a:ext cx="5760316" cy="1913601"/>
          </a:xfrm>
          <a:prstGeom prst="rect">
            <a:avLst/>
          </a:prstGeom>
        </p:spPr>
        <p:txBody>
          <a:bodyPr wrap="square" lIns="0" tIns="0" rIns="0" bIns="0" rtlCol="0" anchor="t">
            <a:spAutoFit/>
          </a:bodyPr>
          <a:lstStyle/>
          <a:p>
            <a:pPr algn="ctr">
              <a:lnSpc>
                <a:spcPts val="3840"/>
              </a:lnSpc>
            </a:pPr>
            <a:r>
              <a:rPr lang="en-US" sz="2400" dirty="0">
                <a:solidFill>
                  <a:srgbClr val="939598"/>
                </a:solidFill>
                <a:latin typeface="Poppins"/>
              </a:rPr>
              <a:t>Think of the consequences of some of the recent choices you have made.</a:t>
            </a:r>
          </a:p>
          <a:p>
            <a:pPr algn="ctr">
              <a:lnSpc>
                <a:spcPts val="3840"/>
              </a:lnSpc>
            </a:pPr>
            <a:endParaRPr lang="en-US" sz="2400" dirty="0">
              <a:solidFill>
                <a:srgbClr val="939598"/>
              </a:solidFill>
              <a:latin typeface="Poppins"/>
            </a:endParaRPr>
          </a:p>
          <a:p>
            <a:pPr algn="ctr">
              <a:lnSpc>
                <a:spcPts val="3840"/>
              </a:lnSpc>
            </a:pPr>
            <a:r>
              <a:rPr lang="en-US" sz="2400" dirty="0">
                <a:solidFill>
                  <a:srgbClr val="939598"/>
                </a:solidFill>
                <a:latin typeface="Poppins"/>
              </a:rPr>
              <a:t>Did you like the consequences?</a:t>
            </a:r>
          </a:p>
        </p:txBody>
      </p:sp>
      <p:pic>
        <p:nvPicPr>
          <p:cNvPr id="9" name="Graphic 8" descr="Customer review with solid fill">
            <a:extLst>
              <a:ext uri="{FF2B5EF4-FFF2-40B4-BE49-F238E27FC236}">
                <a16:creationId xmlns:a16="http://schemas.microsoft.com/office/drawing/2014/main" id="{637E10C3-BBD3-42BF-32ED-7B2401BE281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344216" y="4304345"/>
            <a:ext cx="1613338" cy="1613338"/>
          </a:xfrm>
          <a:prstGeom prst="rect">
            <a:avLst/>
          </a:prstGeom>
        </p:spPr>
      </p:pic>
      <p:sp>
        <p:nvSpPr>
          <p:cNvPr id="10" name="Rectangle 9">
            <a:extLst>
              <a:ext uri="{FF2B5EF4-FFF2-40B4-BE49-F238E27FC236}">
                <a16:creationId xmlns:a16="http://schemas.microsoft.com/office/drawing/2014/main" id="{9EE1DE42-9336-6EFB-603F-9BC0B4FF7906}"/>
              </a:ext>
            </a:extLst>
          </p:cNvPr>
          <p:cNvSpPr/>
          <p:nvPr/>
        </p:nvSpPr>
        <p:spPr>
          <a:xfrm>
            <a:off x="0" y="0"/>
            <a:ext cx="6096000" cy="6264166"/>
          </a:xfrm>
          <a:prstGeom prst="rect">
            <a:avLst/>
          </a:prstGeom>
          <a:solidFill>
            <a:srgbClr val="02217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783" eaLnBrk="1" fontAlgn="auto" hangingPunct="1">
              <a:spcBef>
                <a:spcPts val="0"/>
              </a:spcBef>
              <a:spcAft>
                <a:spcPts val="0"/>
              </a:spcAft>
              <a:defRPr/>
            </a:pPr>
            <a:endParaRPr lang="id-ID" sz="1013" dirty="0"/>
          </a:p>
        </p:txBody>
      </p:sp>
      <p:pic>
        <p:nvPicPr>
          <p:cNvPr id="12" name="Picture 11">
            <a:extLst>
              <a:ext uri="{FF2B5EF4-FFF2-40B4-BE49-F238E27FC236}">
                <a16:creationId xmlns:a16="http://schemas.microsoft.com/office/drawing/2014/main" id="{D679EFD5-BFE4-B2E9-1DF2-A5EAC625F434}"/>
              </a:ext>
            </a:extLst>
          </p:cNvPr>
          <p:cNvPicPr>
            <a:picLocks noChangeAspect="1"/>
          </p:cNvPicPr>
          <p:nvPr/>
        </p:nvPicPr>
        <p:blipFill>
          <a:blip r:embed="rId5">
            <a:alphaModFix amt="40000"/>
          </a:blip>
          <a:stretch>
            <a:fillRect/>
          </a:stretch>
        </p:blipFill>
        <p:spPr>
          <a:xfrm>
            <a:off x="702643" y="798357"/>
            <a:ext cx="4524486" cy="4388069"/>
          </a:xfrm>
          <a:prstGeom prst="rect">
            <a:avLst/>
          </a:prstGeom>
        </p:spPr>
      </p:pic>
      <p:pic>
        <p:nvPicPr>
          <p:cNvPr id="2" name="Picture 1">
            <a:extLst>
              <a:ext uri="{FF2B5EF4-FFF2-40B4-BE49-F238E27FC236}">
                <a16:creationId xmlns:a16="http://schemas.microsoft.com/office/drawing/2014/main" id="{D80815CD-BBA7-9FCA-8162-BE7B421A07E8}"/>
              </a:ext>
            </a:extLst>
          </p:cNvPr>
          <p:cNvPicPr>
            <a:picLocks noChangeAspect="1"/>
          </p:cNvPicPr>
          <p:nvPr/>
        </p:nvPicPr>
        <p:blipFill>
          <a:blip r:embed="rId6"/>
          <a:srcRect/>
          <a:stretch/>
        </p:blipFill>
        <p:spPr>
          <a:xfrm>
            <a:off x="170881" y="5554466"/>
            <a:ext cx="594022" cy="594022"/>
          </a:xfrm>
          <a:prstGeom prst="rect">
            <a:avLst/>
          </a:prstGeom>
          <a:effectLst>
            <a:glow rad="150533">
              <a:schemeClr val="bg1">
                <a:alpha val="40000"/>
              </a:schemeClr>
            </a:glow>
          </a:effectLst>
        </p:spPr>
      </p:pic>
    </p:spTree>
    <p:extLst>
      <p:ext uri="{BB962C8B-B14F-4D97-AF65-F5344CB8AC3E}">
        <p14:creationId xmlns:p14="http://schemas.microsoft.com/office/powerpoint/2010/main" val="3831150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7120F63-7071-9CAC-E488-D46F64EC4A3C}"/>
              </a:ext>
            </a:extLst>
          </p:cNvPr>
          <p:cNvSpPr txBox="1">
            <a:spLocks/>
          </p:cNvSpPr>
          <p:nvPr/>
        </p:nvSpPr>
        <p:spPr>
          <a:xfrm>
            <a:off x="1657597" y="832698"/>
            <a:ext cx="7696610" cy="6680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022179"/>
                </a:solidFill>
                <a:latin typeface="Poppins" pitchFamily="2" charset="77"/>
                <a:cs typeface="Poppins" pitchFamily="2" charset="77"/>
              </a:rPr>
              <a:t> CHECK OUT</a:t>
            </a:r>
          </a:p>
        </p:txBody>
      </p:sp>
      <p:sp>
        <p:nvSpPr>
          <p:cNvPr id="8" name="TextBox 2">
            <a:extLst>
              <a:ext uri="{FF2B5EF4-FFF2-40B4-BE49-F238E27FC236}">
                <a16:creationId xmlns:a16="http://schemas.microsoft.com/office/drawing/2014/main" id="{68E0144C-8580-34A1-3350-7787E77DB128}"/>
              </a:ext>
            </a:extLst>
          </p:cNvPr>
          <p:cNvSpPr txBox="1"/>
          <p:nvPr/>
        </p:nvSpPr>
        <p:spPr>
          <a:xfrm>
            <a:off x="1916677" y="1474343"/>
            <a:ext cx="6651055" cy="521297"/>
          </a:xfrm>
          <a:prstGeom prst="rect">
            <a:avLst/>
          </a:prstGeom>
        </p:spPr>
        <p:txBody>
          <a:bodyPr wrap="square" lIns="0" tIns="0" rIns="0" bIns="0" rtlCol="0" anchor="t">
            <a:spAutoFit/>
          </a:bodyPr>
          <a:lstStyle/>
          <a:p>
            <a:pPr algn="l">
              <a:lnSpc>
                <a:spcPts val="4320"/>
              </a:lnSpc>
            </a:pPr>
            <a:r>
              <a:rPr lang="en-US" sz="2800" dirty="0">
                <a:solidFill>
                  <a:srgbClr val="939598"/>
                </a:solidFill>
                <a:latin typeface="Poppins"/>
              </a:rPr>
              <a:t>What will you do for yourself today? </a:t>
            </a:r>
          </a:p>
        </p:txBody>
      </p:sp>
      <p:pic>
        <p:nvPicPr>
          <p:cNvPr id="11" name="Picture 10">
            <a:extLst>
              <a:ext uri="{FF2B5EF4-FFF2-40B4-BE49-F238E27FC236}">
                <a16:creationId xmlns:a16="http://schemas.microsoft.com/office/drawing/2014/main" id="{98E9DFED-5703-D953-3AB7-500F3723A326}"/>
              </a:ext>
            </a:extLst>
          </p:cNvPr>
          <p:cNvPicPr>
            <a:picLocks noChangeAspect="1"/>
          </p:cNvPicPr>
          <p:nvPr/>
        </p:nvPicPr>
        <p:blipFill>
          <a:blip r:embed="rId2"/>
          <a:stretch>
            <a:fillRect/>
          </a:stretch>
        </p:blipFill>
        <p:spPr>
          <a:xfrm>
            <a:off x="8882743" y="209633"/>
            <a:ext cx="3155702" cy="433296"/>
          </a:xfrm>
          <a:prstGeom prst="rect">
            <a:avLst/>
          </a:prstGeom>
        </p:spPr>
      </p:pic>
      <p:pic>
        <p:nvPicPr>
          <p:cNvPr id="3" name="Graphic 2" descr="Checkmark with solid fill">
            <a:extLst>
              <a:ext uri="{FF2B5EF4-FFF2-40B4-BE49-F238E27FC236}">
                <a16:creationId xmlns:a16="http://schemas.microsoft.com/office/drawing/2014/main" id="{256DEBC6-E908-4E35-EDD9-065E5EE55FF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43197" y="605663"/>
            <a:ext cx="914400" cy="914400"/>
          </a:xfrm>
          <a:prstGeom prst="rect">
            <a:avLst/>
          </a:prstGeom>
        </p:spPr>
      </p:pic>
      <p:pic>
        <p:nvPicPr>
          <p:cNvPr id="2" name="Picture 1">
            <a:extLst>
              <a:ext uri="{FF2B5EF4-FFF2-40B4-BE49-F238E27FC236}">
                <a16:creationId xmlns:a16="http://schemas.microsoft.com/office/drawing/2014/main" id="{0832ED4E-8D43-ACAC-86D0-DD3F57ACEC68}"/>
              </a:ext>
            </a:extLst>
          </p:cNvPr>
          <p:cNvPicPr>
            <a:picLocks noChangeAspect="1"/>
          </p:cNvPicPr>
          <p:nvPr/>
        </p:nvPicPr>
        <p:blipFill>
          <a:blip r:embed="rId5"/>
          <a:srcRect/>
          <a:stretch/>
        </p:blipFill>
        <p:spPr>
          <a:xfrm>
            <a:off x="170881" y="5554466"/>
            <a:ext cx="594022" cy="594022"/>
          </a:xfrm>
          <a:prstGeom prst="rect">
            <a:avLst/>
          </a:prstGeom>
          <a:effectLst>
            <a:glow rad="150533">
              <a:schemeClr val="bg1">
                <a:alpha val="40000"/>
              </a:schemeClr>
            </a:glow>
          </a:effectLst>
        </p:spPr>
      </p:pic>
      <p:grpSp>
        <p:nvGrpSpPr>
          <p:cNvPr id="7" name="Group 5">
            <a:extLst>
              <a:ext uri="{FF2B5EF4-FFF2-40B4-BE49-F238E27FC236}">
                <a16:creationId xmlns:a16="http://schemas.microsoft.com/office/drawing/2014/main" id="{0B5FC4BD-34A5-863D-5696-EDFC7327AB01}"/>
              </a:ext>
            </a:extLst>
          </p:cNvPr>
          <p:cNvGrpSpPr/>
          <p:nvPr/>
        </p:nvGrpSpPr>
        <p:grpSpPr>
          <a:xfrm>
            <a:off x="7772152" y="4210206"/>
            <a:ext cx="1968730" cy="1953673"/>
            <a:chOff x="0" y="0"/>
            <a:chExt cx="3817279" cy="3788084"/>
          </a:xfrm>
        </p:grpSpPr>
        <p:sp>
          <p:nvSpPr>
            <p:cNvPr id="10" name="Freeform 6">
              <a:extLst>
                <a:ext uri="{FF2B5EF4-FFF2-40B4-BE49-F238E27FC236}">
                  <a16:creationId xmlns:a16="http://schemas.microsoft.com/office/drawing/2014/main" id="{B48AA924-3537-654A-6460-9855D6AB11E5}"/>
                </a:ext>
              </a:extLst>
            </p:cNvPr>
            <p:cNvSpPr/>
            <p:nvPr/>
          </p:nvSpPr>
          <p:spPr>
            <a:xfrm>
              <a:off x="0" y="0"/>
              <a:ext cx="3817239" cy="3788029"/>
            </a:xfrm>
            <a:custGeom>
              <a:avLst/>
              <a:gdLst/>
              <a:ahLst/>
              <a:cxnLst/>
              <a:rect l="l" t="t" r="r" b="b"/>
              <a:pathLst>
                <a:path w="3817239" h="3788029">
                  <a:moveTo>
                    <a:pt x="0" y="0"/>
                  </a:moveTo>
                  <a:lnTo>
                    <a:pt x="3817239" y="0"/>
                  </a:lnTo>
                  <a:lnTo>
                    <a:pt x="3817239" y="3788029"/>
                  </a:lnTo>
                  <a:lnTo>
                    <a:pt x="0" y="3788029"/>
                  </a:lnTo>
                  <a:close/>
                </a:path>
              </a:pathLst>
            </a:custGeom>
            <a:solidFill>
              <a:srgbClr val="FFA509"/>
            </a:solidFill>
          </p:spPr>
        </p:sp>
      </p:grpSp>
      <p:pic>
        <p:nvPicPr>
          <p:cNvPr id="18" name="Picture 7">
            <a:extLst>
              <a:ext uri="{FF2B5EF4-FFF2-40B4-BE49-F238E27FC236}">
                <a16:creationId xmlns:a16="http://schemas.microsoft.com/office/drawing/2014/main" id="{45D483F2-6177-82FE-4553-9D7A80F6950F}"/>
              </a:ext>
            </a:extLst>
          </p:cNvPr>
          <p:cNvPicPr>
            <a:picLocks noChangeAspect="1"/>
          </p:cNvPicPr>
          <p:nvPr/>
        </p:nvPicPr>
        <p:blipFill>
          <a:blip r:embed="rId6"/>
          <a:srcRect r="798" b="715"/>
          <a:stretch>
            <a:fillRect/>
          </a:stretch>
        </p:blipFill>
        <p:spPr>
          <a:xfrm rot="1208757">
            <a:off x="8475328" y="4383871"/>
            <a:ext cx="684183" cy="1060002"/>
          </a:xfrm>
          <a:prstGeom prst="rect">
            <a:avLst/>
          </a:prstGeom>
        </p:spPr>
      </p:pic>
      <p:grpSp>
        <p:nvGrpSpPr>
          <p:cNvPr id="21" name="Group 8">
            <a:extLst>
              <a:ext uri="{FF2B5EF4-FFF2-40B4-BE49-F238E27FC236}">
                <a16:creationId xmlns:a16="http://schemas.microsoft.com/office/drawing/2014/main" id="{57B07468-5230-941C-0185-12A6AF20DC7D}"/>
              </a:ext>
            </a:extLst>
          </p:cNvPr>
          <p:cNvGrpSpPr/>
          <p:nvPr/>
        </p:nvGrpSpPr>
        <p:grpSpPr>
          <a:xfrm>
            <a:off x="2745374" y="2142371"/>
            <a:ext cx="1968730" cy="1953673"/>
            <a:chOff x="0" y="0"/>
            <a:chExt cx="3817279" cy="3788084"/>
          </a:xfrm>
        </p:grpSpPr>
        <p:sp>
          <p:nvSpPr>
            <p:cNvPr id="23" name="Freeform 9">
              <a:extLst>
                <a:ext uri="{FF2B5EF4-FFF2-40B4-BE49-F238E27FC236}">
                  <a16:creationId xmlns:a16="http://schemas.microsoft.com/office/drawing/2014/main" id="{7DCE03AC-D7F0-6DDC-819A-40A97602A803}"/>
                </a:ext>
              </a:extLst>
            </p:cNvPr>
            <p:cNvSpPr/>
            <p:nvPr/>
          </p:nvSpPr>
          <p:spPr>
            <a:xfrm>
              <a:off x="0" y="0"/>
              <a:ext cx="3817239" cy="3788029"/>
            </a:xfrm>
            <a:custGeom>
              <a:avLst/>
              <a:gdLst/>
              <a:ahLst/>
              <a:cxnLst/>
              <a:rect l="l" t="t" r="r" b="b"/>
              <a:pathLst>
                <a:path w="3817239" h="3788029">
                  <a:moveTo>
                    <a:pt x="0" y="0"/>
                  </a:moveTo>
                  <a:lnTo>
                    <a:pt x="3817239" y="0"/>
                  </a:lnTo>
                  <a:lnTo>
                    <a:pt x="3817239" y="3788029"/>
                  </a:lnTo>
                  <a:lnTo>
                    <a:pt x="0" y="3788029"/>
                  </a:lnTo>
                  <a:close/>
                </a:path>
              </a:pathLst>
            </a:custGeom>
            <a:solidFill>
              <a:srgbClr val="002575"/>
            </a:solidFill>
          </p:spPr>
        </p:sp>
      </p:grpSp>
      <p:grpSp>
        <p:nvGrpSpPr>
          <p:cNvPr id="24" name="Group 10">
            <a:extLst>
              <a:ext uri="{FF2B5EF4-FFF2-40B4-BE49-F238E27FC236}">
                <a16:creationId xmlns:a16="http://schemas.microsoft.com/office/drawing/2014/main" id="{2CB76076-E415-C1CE-EB31-97CAF1A40DAD}"/>
              </a:ext>
            </a:extLst>
          </p:cNvPr>
          <p:cNvGrpSpPr/>
          <p:nvPr/>
        </p:nvGrpSpPr>
        <p:grpSpPr>
          <a:xfrm>
            <a:off x="2745374" y="4210206"/>
            <a:ext cx="1968730" cy="1953673"/>
            <a:chOff x="0" y="0"/>
            <a:chExt cx="3817279" cy="3788084"/>
          </a:xfrm>
        </p:grpSpPr>
        <p:sp>
          <p:nvSpPr>
            <p:cNvPr id="25" name="Freeform 11">
              <a:extLst>
                <a:ext uri="{FF2B5EF4-FFF2-40B4-BE49-F238E27FC236}">
                  <a16:creationId xmlns:a16="http://schemas.microsoft.com/office/drawing/2014/main" id="{BB39C136-C359-0CE5-AAD3-AE0F3B44368B}"/>
                </a:ext>
              </a:extLst>
            </p:cNvPr>
            <p:cNvSpPr/>
            <p:nvPr/>
          </p:nvSpPr>
          <p:spPr>
            <a:xfrm>
              <a:off x="0" y="0"/>
              <a:ext cx="3817239" cy="3788029"/>
            </a:xfrm>
            <a:custGeom>
              <a:avLst/>
              <a:gdLst/>
              <a:ahLst/>
              <a:cxnLst/>
              <a:rect l="l" t="t" r="r" b="b"/>
              <a:pathLst>
                <a:path w="3817239" h="3788029">
                  <a:moveTo>
                    <a:pt x="0" y="0"/>
                  </a:moveTo>
                  <a:lnTo>
                    <a:pt x="3817239" y="0"/>
                  </a:lnTo>
                  <a:lnTo>
                    <a:pt x="3817239" y="3788029"/>
                  </a:lnTo>
                  <a:lnTo>
                    <a:pt x="0" y="3788029"/>
                  </a:lnTo>
                  <a:close/>
                </a:path>
              </a:pathLst>
            </a:custGeom>
            <a:solidFill>
              <a:srgbClr val="005E32"/>
            </a:solidFill>
          </p:spPr>
        </p:sp>
      </p:grpSp>
      <p:grpSp>
        <p:nvGrpSpPr>
          <p:cNvPr id="26" name="Group 12">
            <a:extLst>
              <a:ext uri="{FF2B5EF4-FFF2-40B4-BE49-F238E27FC236}">
                <a16:creationId xmlns:a16="http://schemas.microsoft.com/office/drawing/2014/main" id="{9C1DCB55-F09C-A700-23BB-458D09015351}"/>
              </a:ext>
            </a:extLst>
          </p:cNvPr>
          <p:cNvGrpSpPr/>
          <p:nvPr/>
        </p:nvGrpSpPr>
        <p:grpSpPr>
          <a:xfrm>
            <a:off x="5278944" y="2142371"/>
            <a:ext cx="1968730" cy="1953673"/>
            <a:chOff x="0" y="0"/>
            <a:chExt cx="3817279" cy="3788084"/>
          </a:xfrm>
        </p:grpSpPr>
        <p:sp>
          <p:nvSpPr>
            <p:cNvPr id="27" name="Freeform 13">
              <a:extLst>
                <a:ext uri="{FF2B5EF4-FFF2-40B4-BE49-F238E27FC236}">
                  <a16:creationId xmlns:a16="http://schemas.microsoft.com/office/drawing/2014/main" id="{0347CF5E-2DF2-FBC9-BC54-CFD1BC50ACEF}"/>
                </a:ext>
              </a:extLst>
            </p:cNvPr>
            <p:cNvSpPr/>
            <p:nvPr/>
          </p:nvSpPr>
          <p:spPr>
            <a:xfrm>
              <a:off x="0" y="0"/>
              <a:ext cx="3817239" cy="3788029"/>
            </a:xfrm>
            <a:custGeom>
              <a:avLst/>
              <a:gdLst/>
              <a:ahLst/>
              <a:cxnLst/>
              <a:rect l="l" t="t" r="r" b="b"/>
              <a:pathLst>
                <a:path w="3817239" h="3788029">
                  <a:moveTo>
                    <a:pt x="0" y="0"/>
                  </a:moveTo>
                  <a:lnTo>
                    <a:pt x="3817239" y="0"/>
                  </a:lnTo>
                  <a:lnTo>
                    <a:pt x="3817239" y="3788029"/>
                  </a:lnTo>
                  <a:lnTo>
                    <a:pt x="0" y="3788029"/>
                  </a:lnTo>
                  <a:close/>
                </a:path>
              </a:pathLst>
            </a:custGeom>
            <a:solidFill>
              <a:srgbClr val="FFA509"/>
            </a:solidFill>
          </p:spPr>
        </p:sp>
      </p:grpSp>
      <p:grpSp>
        <p:nvGrpSpPr>
          <p:cNvPr id="28" name="Group 14">
            <a:extLst>
              <a:ext uri="{FF2B5EF4-FFF2-40B4-BE49-F238E27FC236}">
                <a16:creationId xmlns:a16="http://schemas.microsoft.com/office/drawing/2014/main" id="{768D597A-5EC3-4765-F4B7-23622EBFC3D1}"/>
              </a:ext>
            </a:extLst>
          </p:cNvPr>
          <p:cNvGrpSpPr/>
          <p:nvPr/>
        </p:nvGrpSpPr>
        <p:grpSpPr>
          <a:xfrm>
            <a:off x="5278944" y="4210206"/>
            <a:ext cx="1968730" cy="1953673"/>
            <a:chOff x="0" y="0"/>
            <a:chExt cx="3817279" cy="3788084"/>
          </a:xfrm>
        </p:grpSpPr>
        <p:sp>
          <p:nvSpPr>
            <p:cNvPr id="29" name="Freeform 15">
              <a:extLst>
                <a:ext uri="{FF2B5EF4-FFF2-40B4-BE49-F238E27FC236}">
                  <a16:creationId xmlns:a16="http://schemas.microsoft.com/office/drawing/2014/main" id="{EF956843-685E-4CD8-ABA8-63BDEE804F7A}"/>
                </a:ext>
              </a:extLst>
            </p:cNvPr>
            <p:cNvSpPr/>
            <p:nvPr/>
          </p:nvSpPr>
          <p:spPr>
            <a:xfrm>
              <a:off x="0" y="0"/>
              <a:ext cx="3817239" cy="3788029"/>
            </a:xfrm>
            <a:custGeom>
              <a:avLst/>
              <a:gdLst/>
              <a:ahLst/>
              <a:cxnLst/>
              <a:rect l="l" t="t" r="r" b="b"/>
              <a:pathLst>
                <a:path w="3817239" h="3788029">
                  <a:moveTo>
                    <a:pt x="0" y="0"/>
                  </a:moveTo>
                  <a:lnTo>
                    <a:pt x="3817239" y="0"/>
                  </a:lnTo>
                  <a:lnTo>
                    <a:pt x="3817239" y="3788029"/>
                  </a:lnTo>
                  <a:lnTo>
                    <a:pt x="0" y="3788029"/>
                  </a:lnTo>
                  <a:close/>
                </a:path>
              </a:pathLst>
            </a:custGeom>
            <a:solidFill>
              <a:srgbClr val="002575"/>
            </a:solidFill>
          </p:spPr>
        </p:sp>
      </p:grpSp>
      <p:grpSp>
        <p:nvGrpSpPr>
          <p:cNvPr id="30" name="Group 16">
            <a:extLst>
              <a:ext uri="{FF2B5EF4-FFF2-40B4-BE49-F238E27FC236}">
                <a16:creationId xmlns:a16="http://schemas.microsoft.com/office/drawing/2014/main" id="{F6F9D4BF-A425-0AE4-C2CD-100CE66AB759}"/>
              </a:ext>
            </a:extLst>
          </p:cNvPr>
          <p:cNvGrpSpPr/>
          <p:nvPr/>
        </p:nvGrpSpPr>
        <p:grpSpPr>
          <a:xfrm>
            <a:off x="7772152" y="2142371"/>
            <a:ext cx="1968730" cy="1953673"/>
            <a:chOff x="0" y="0"/>
            <a:chExt cx="3817279" cy="3788084"/>
          </a:xfrm>
        </p:grpSpPr>
        <p:sp>
          <p:nvSpPr>
            <p:cNvPr id="31" name="Freeform 17">
              <a:extLst>
                <a:ext uri="{FF2B5EF4-FFF2-40B4-BE49-F238E27FC236}">
                  <a16:creationId xmlns:a16="http://schemas.microsoft.com/office/drawing/2014/main" id="{3AF884B8-7F3F-7817-6106-B133C79CA2B5}"/>
                </a:ext>
              </a:extLst>
            </p:cNvPr>
            <p:cNvSpPr/>
            <p:nvPr/>
          </p:nvSpPr>
          <p:spPr>
            <a:xfrm>
              <a:off x="0" y="0"/>
              <a:ext cx="3817239" cy="3788029"/>
            </a:xfrm>
            <a:custGeom>
              <a:avLst/>
              <a:gdLst/>
              <a:ahLst/>
              <a:cxnLst/>
              <a:rect l="l" t="t" r="r" b="b"/>
              <a:pathLst>
                <a:path w="3817239" h="3788029">
                  <a:moveTo>
                    <a:pt x="0" y="0"/>
                  </a:moveTo>
                  <a:lnTo>
                    <a:pt x="3817239" y="0"/>
                  </a:lnTo>
                  <a:lnTo>
                    <a:pt x="3817239" y="3788029"/>
                  </a:lnTo>
                  <a:lnTo>
                    <a:pt x="0" y="3788029"/>
                  </a:lnTo>
                  <a:close/>
                </a:path>
              </a:pathLst>
            </a:custGeom>
            <a:solidFill>
              <a:srgbClr val="005E32"/>
            </a:solidFill>
          </p:spPr>
        </p:sp>
      </p:grpSp>
      <p:pic>
        <p:nvPicPr>
          <p:cNvPr id="32" name="Picture 18">
            <a:extLst>
              <a:ext uri="{FF2B5EF4-FFF2-40B4-BE49-F238E27FC236}">
                <a16:creationId xmlns:a16="http://schemas.microsoft.com/office/drawing/2014/main" id="{D4404D34-121E-3032-9C5E-0875BD5127ED}"/>
              </a:ext>
            </a:extLst>
          </p:cNvPr>
          <p:cNvPicPr>
            <a:picLocks noChangeAspect="1"/>
          </p:cNvPicPr>
          <p:nvPr/>
        </p:nvPicPr>
        <p:blipFill>
          <a:blip r:embed="rId7"/>
          <a:srcRect r="409" b="478"/>
          <a:stretch>
            <a:fillRect/>
          </a:stretch>
        </p:blipFill>
        <p:spPr>
          <a:xfrm rot="20959772">
            <a:off x="2867909" y="2419294"/>
            <a:ext cx="1723659" cy="814820"/>
          </a:xfrm>
          <a:prstGeom prst="rect">
            <a:avLst/>
          </a:prstGeom>
        </p:spPr>
      </p:pic>
      <p:pic>
        <p:nvPicPr>
          <p:cNvPr id="33" name="Picture 19">
            <a:extLst>
              <a:ext uri="{FF2B5EF4-FFF2-40B4-BE49-F238E27FC236}">
                <a16:creationId xmlns:a16="http://schemas.microsoft.com/office/drawing/2014/main" id="{D78F653A-E831-C704-C336-B51D53A32870}"/>
              </a:ext>
            </a:extLst>
          </p:cNvPr>
          <p:cNvPicPr>
            <a:picLocks noChangeAspect="1"/>
          </p:cNvPicPr>
          <p:nvPr/>
        </p:nvPicPr>
        <p:blipFill>
          <a:blip r:embed="rId8"/>
          <a:srcRect r="809" b="999"/>
          <a:stretch>
            <a:fillRect/>
          </a:stretch>
        </p:blipFill>
        <p:spPr>
          <a:xfrm rot="830333">
            <a:off x="5463523" y="2445360"/>
            <a:ext cx="1599570" cy="875402"/>
          </a:xfrm>
          <a:prstGeom prst="rect">
            <a:avLst/>
          </a:prstGeom>
        </p:spPr>
      </p:pic>
      <p:pic>
        <p:nvPicPr>
          <p:cNvPr id="34" name="Picture 20">
            <a:extLst>
              <a:ext uri="{FF2B5EF4-FFF2-40B4-BE49-F238E27FC236}">
                <a16:creationId xmlns:a16="http://schemas.microsoft.com/office/drawing/2014/main" id="{24853E35-1CB6-3426-1F79-1770FDE3F73A}"/>
              </a:ext>
            </a:extLst>
          </p:cNvPr>
          <p:cNvPicPr>
            <a:picLocks noChangeAspect="1"/>
          </p:cNvPicPr>
          <p:nvPr/>
        </p:nvPicPr>
        <p:blipFill>
          <a:blip r:embed="rId9"/>
          <a:srcRect r="561" b="601"/>
          <a:stretch>
            <a:fillRect/>
          </a:stretch>
        </p:blipFill>
        <p:spPr>
          <a:xfrm>
            <a:off x="7948108" y="2325426"/>
            <a:ext cx="1616818" cy="1061220"/>
          </a:xfrm>
          <a:prstGeom prst="rect">
            <a:avLst/>
          </a:prstGeom>
        </p:spPr>
      </p:pic>
      <p:pic>
        <p:nvPicPr>
          <p:cNvPr id="35" name="Picture 21">
            <a:extLst>
              <a:ext uri="{FF2B5EF4-FFF2-40B4-BE49-F238E27FC236}">
                <a16:creationId xmlns:a16="http://schemas.microsoft.com/office/drawing/2014/main" id="{B07163EA-625C-16CA-3A40-5FC98EBE0DB1}"/>
              </a:ext>
            </a:extLst>
          </p:cNvPr>
          <p:cNvPicPr>
            <a:picLocks noChangeAspect="1"/>
          </p:cNvPicPr>
          <p:nvPr/>
        </p:nvPicPr>
        <p:blipFill>
          <a:blip r:embed="rId10"/>
          <a:srcRect r="658" b="789"/>
          <a:stretch>
            <a:fillRect/>
          </a:stretch>
        </p:blipFill>
        <p:spPr>
          <a:xfrm>
            <a:off x="3113993" y="4405845"/>
            <a:ext cx="1327387" cy="1016055"/>
          </a:xfrm>
          <a:prstGeom prst="rect">
            <a:avLst/>
          </a:prstGeom>
        </p:spPr>
      </p:pic>
      <p:pic>
        <p:nvPicPr>
          <p:cNvPr id="36" name="Picture 22">
            <a:extLst>
              <a:ext uri="{FF2B5EF4-FFF2-40B4-BE49-F238E27FC236}">
                <a16:creationId xmlns:a16="http://schemas.microsoft.com/office/drawing/2014/main" id="{7BC7FCFC-2657-91C0-47F3-9AC187224000}"/>
              </a:ext>
            </a:extLst>
          </p:cNvPr>
          <p:cNvPicPr>
            <a:picLocks noChangeAspect="1"/>
          </p:cNvPicPr>
          <p:nvPr/>
        </p:nvPicPr>
        <p:blipFill>
          <a:blip r:embed="rId11"/>
          <a:srcRect r="673" b="729"/>
          <a:stretch>
            <a:fillRect/>
          </a:stretch>
        </p:blipFill>
        <p:spPr>
          <a:xfrm>
            <a:off x="5661523" y="4428406"/>
            <a:ext cx="1203572" cy="993493"/>
          </a:xfrm>
          <a:prstGeom prst="rect">
            <a:avLst/>
          </a:prstGeom>
        </p:spPr>
      </p:pic>
      <p:sp>
        <p:nvSpPr>
          <p:cNvPr id="37" name="TextBox 23">
            <a:extLst>
              <a:ext uri="{FF2B5EF4-FFF2-40B4-BE49-F238E27FC236}">
                <a16:creationId xmlns:a16="http://schemas.microsoft.com/office/drawing/2014/main" id="{19118C46-C793-657A-C6E3-9027F65D78AF}"/>
              </a:ext>
            </a:extLst>
          </p:cNvPr>
          <p:cNvSpPr txBox="1"/>
          <p:nvPr/>
        </p:nvSpPr>
        <p:spPr>
          <a:xfrm>
            <a:off x="2807375" y="3450217"/>
            <a:ext cx="1794982" cy="615553"/>
          </a:xfrm>
          <a:prstGeom prst="rect">
            <a:avLst/>
          </a:prstGeom>
        </p:spPr>
        <p:txBody>
          <a:bodyPr wrap="square" lIns="0" tIns="0" rIns="0" bIns="0" rtlCol="0" anchor="t">
            <a:spAutoFit/>
          </a:bodyPr>
          <a:lstStyle/>
          <a:p>
            <a:pPr algn="ctr"/>
            <a:r>
              <a:rPr lang="en-US" sz="2000" spc="47" dirty="0">
                <a:solidFill>
                  <a:srgbClr val="FFFFFF"/>
                </a:solidFill>
                <a:latin typeface="Poppins"/>
              </a:rPr>
              <a:t>Have </a:t>
            </a:r>
          </a:p>
          <a:p>
            <a:pPr algn="ctr"/>
            <a:r>
              <a:rPr lang="en-US" sz="2000" spc="47" dirty="0">
                <a:solidFill>
                  <a:srgbClr val="FFFFFF"/>
                </a:solidFill>
                <a:latin typeface="Poppins"/>
              </a:rPr>
              <a:t>me-time</a:t>
            </a:r>
          </a:p>
        </p:txBody>
      </p:sp>
      <p:sp>
        <p:nvSpPr>
          <p:cNvPr id="38" name="TextBox 24">
            <a:extLst>
              <a:ext uri="{FF2B5EF4-FFF2-40B4-BE49-F238E27FC236}">
                <a16:creationId xmlns:a16="http://schemas.microsoft.com/office/drawing/2014/main" id="{686A7CE4-BBA8-4065-07E7-63C8136F481F}"/>
              </a:ext>
            </a:extLst>
          </p:cNvPr>
          <p:cNvSpPr txBox="1"/>
          <p:nvPr/>
        </p:nvSpPr>
        <p:spPr>
          <a:xfrm>
            <a:off x="3018097" y="5514694"/>
            <a:ext cx="1423284" cy="615553"/>
          </a:xfrm>
          <a:prstGeom prst="rect">
            <a:avLst/>
          </a:prstGeom>
        </p:spPr>
        <p:txBody>
          <a:bodyPr lIns="0" tIns="0" rIns="0" bIns="0" rtlCol="0" anchor="t">
            <a:spAutoFit/>
          </a:bodyPr>
          <a:lstStyle/>
          <a:p>
            <a:pPr algn="ctr"/>
            <a:r>
              <a:rPr lang="en-US" sz="2000" spc="47" dirty="0">
                <a:solidFill>
                  <a:srgbClr val="FFFFFF"/>
                </a:solidFill>
                <a:latin typeface="Poppins"/>
              </a:rPr>
              <a:t>Do your hobby</a:t>
            </a:r>
          </a:p>
        </p:txBody>
      </p:sp>
      <p:sp>
        <p:nvSpPr>
          <p:cNvPr id="39" name="TextBox 25">
            <a:extLst>
              <a:ext uri="{FF2B5EF4-FFF2-40B4-BE49-F238E27FC236}">
                <a16:creationId xmlns:a16="http://schemas.microsoft.com/office/drawing/2014/main" id="{75E2C767-A710-F351-9C3A-74AF473E4694}"/>
              </a:ext>
            </a:extLst>
          </p:cNvPr>
          <p:cNvSpPr txBox="1"/>
          <p:nvPr/>
        </p:nvSpPr>
        <p:spPr>
          <a:xfrm>
            <a:off x="5515129" y="3450079"/>
            <a:ext cx="1496360" cy="615553"/>
          </a:xfrm>
          <a:prstGeom prst="rect">
            <a:avLst/>
          </a:prstGeom>
        </p:spPr>
        <p:txBody>
          <a:bodyPr lIns="0" tIns="0" rIns="0" bIns="0" rtlCol="0" anchor="t">
            <a:spAutoFit/>
          </a:bodyPr>
          <a:lstStyle/>
          <a:p>
            <a:pPr algn="ctr"/>
            <a:r>
              <a:rPr lang="en-US" sz="2000" spc="47" dirty="0">
                <a:solidFill>
                  <a:srgbClr val="002575"/>
                </a:solidFill>
                <a:latin typeface="Poppins"/>
              </a:rPr>
              <a:t>Eat healthy meals</a:t>
            </a:r>
          </a:p>
        </p:txBody>
      </p:sp>
      <p:sp>
        <p:nvSpPr>
          <p:cNvPr id="40" name="TextBox 26">
            <a:extLst>
              <a:ext uri="{FF2B5EF4-FFF2-40B4-BE49-F238E27FC236}">
                <a16:creationId xmlns:a16="http://schemas.microsoft.com/office/drawing/2014/main" id="{14049BBE-F8EC-8DDD-59BB-E088F9B64A4F}"/>
              </a:ext>
            </a:extLst>
          </p:cNvPr>
          <p:cNvSpPr txBox="1"/>
          <p:nvPr/>
        </p:nvSpPr>
        <p:spPr>
          <a:xfrm>
            <a:off x="5515076" y="5514832"/>
            <a:ext cx="1496412" cy="615553"/>
          </a:xfrm>
          <a:prstGeom prst="rect">
            <a:avLst/>
          </a:prstGeom>
        </p:spPr>
        <p:txBody>
          <a:bodyPr lIns="0" tIns="0" rIns="0" bIns="0" rtlCol="0" anchor="t">
            <a:spAutoFit/>
          </a:bodyPr>
          <a:lstStyle/>
          <a:p>
            <a:pPr algn="ctr"/>
            <a:r>
              <a:rPr lang="en-US" sz="2000" spc="47" dirty="0">
                <a:solidFill>
                  <a:srgbClr val="FFFFFF"/>
                </a:solidFill>
                <a:latin typeface="Poppins"/>
              </a:rPr>
              <a:t>Read a help book</a:t>
            </a:r>
          </a:p>
        </p:txBody>
      </p:sp>
      <p:sp>
        <p:nvSpPr>
          <p:cNvPr id="41" name="TextBox 27">
            <a:extLst>
              <a:ext uri="{FF2B5EF4-FFF2-40B4-BE49-F238E27FC236}">
                <a16:creationId xmlns:a16="http://schemas.microsoft.com/office/drawing/2014/main" id="{69C3FA23-5FF7-970A-8694-40D54D366ABA}"/>
              </a:ext>
            </a:extLst>
          </p:cNvPr>
          <p:cNvSpPr txBox="1"/>
          <p:nvPr/>
        </p:nvSpPr>
        <p:spPr>
          <a:xfrm>
            <a:off x="7948108" y="3535060"/>
            <a:ext cx="1695515" cy="355867"/>
          </a:xfrm>
          <a:prstGeom prst="rect">
            <a:avLst/>
          </a:prstGeom>
        </p:spPr>
        <p:txBody>
          <a:bodyPr wrap="square" lIns="0" tIns="0" rIns="0" bIns="0" rtlCol="0" anchor="t">
            <a:spAutoFit/>
          </a:bodyPr>
          <a:lstStyle/>
          <a:p>
            <a:pPr algn="ctr">
              <a:lnSpc>
                <a:spcPts val="2911"/>
              </a:lnSpc>
            </a:pPr>
            <a:r>
              <a:rPr lang="en-US" sz="2000" spc="47" dirty="0">
                <a:solidFill>
                  <a:srgbClr val="FFFFFF"/>
                </a:solidFill>
                <a:latin typeface="Poppins"/>
              </a:rPr>
              <a:t>Go outside</a:t>
            </a:r>
          </a:p>
        </p:txBody>
      </p:sp>
      <p:sp>
        <p:nvSpPr>
          <p:cNvPr id="42" name="TextBox 28">
            <a:extLst>
              <a:ext uri="{FF2B5EF4-FFF2-40B4-BE49-F238E27FC236}">
                <a16:creationId xmlns:a16="http://schemas.microsoft.com/office/drawing/2014/main" id="{41D30F3D-A751-CAB1-81FD-34A6AD1F23E6}"/>
              </a:ext>
            </a:extLst>
          </p:cNvPr>
          <p:cNvSpPr txBox="1"/>
          <p:nvPr/>
        </p:nvSpPr>
        <p:spPr>
          <a:xfrm>
            <a:off x="7948108" y="5514694"/>
            <a:ext cx="1616818" cy="615553"/>
          </a:xfrm>
          <a:prstGeom prst="rect">
            <a:avLst/>
          </a:prstGeom>
        </p:spPr>
        <p:txBody>
          <a:bodyPr lIns="0" tIns="0" rIns="0" bIns="0" rtlCol="0" anchor="t">
            <a:spAutoFit/>
          </a:bodyPr>
          <a:lstStyle/>
          <a:p>
            <a:pPr algn="ctr"/>
            <a:r>
              <a:rPr lang="en-US" sz="2000" spc="47" dirty="0">
                <a:solidFill>
                  <a:srgbClr val="002575"/>
                </a:solidFill>
                <a:latin typeface="Poppins"/>
              </a:rPr>
              <a:t>Talk with your friends</a:t>
            </a:r>
          </a:p>
        </p:txBody>
      </p:sp>
    </p:spTree>
    <p:extLst>
      <p:ext uri="{BB962C8B-B14F-4D97-AF65-F5344CB8AC3E}">
        <p14:creationId xmlns:p14="http://schemas.microsoft.com/office/powerpoint/2010/main" val="32415914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8489C6FA-AE82-87E6-E0AC-C3B6D0F4DE44}"/>
              </a:ext>
            </a:extLst>
          </p:cNvPr>
          <p:cNvPicPr>
            <a:picLocks noChangeAspect="1"/>
          </p:cNvPicPr>
          <p:nvPr/>
        </p:nvPicPr>
        <p:blipFill rotWithShape="1">
          <a:blip r:embed="rId2"/>
          <a:srcRect l="-5840" r="5840"/>
          <a:stretch/>
        </p:blipFill>
        <p:spPr>
          <a:xfrm>
            <a:off x="2798190" y="-10736"/>
            <a:ext cx="9393810" cy="6262540"/>
          </a:xfrm>
          <a:prstGeom prst="rect">
            <a:avLst/>
          </a:prstGeom>
        </p:spPr>
      </p:pic>
      <p:sp>
        <p:nvSpPr>
          <p:cNvPr id="4" name="Title 1">
            <a:extLst>
              <a:ext uri="{FF2B5EF4-FFF2-40B4-BE49-F238E27FC236}">
                <a16:creationId xmlns:a16="http://schemas.microsoft.com/office/drawing/2014/main" id="{27120F63-7071-9CAC-E488-D46F64EC4A3C}"/>
              </a:ext>
            </a:extLst>
          </p:cNvPr>
          <p:cNvSpPr txBox="1">
            <a:spLocks/>
          </p:cNvSpPr>
          <p:nvPr/>
        </p:nvSpPr>
        <p:spPr>
          <a:xfrm>
            <a:off x="1218551" y="2223965"/>
            <a:ext cx="3533205" cy="68163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022179"/>
                </a:solidFill>
                <a:latin typeface="Poppins" pitchFamily="2" charset="77"/>
                <a:cs typeface="Poppins" pitchFamily="2" charset="77"/>
              </a:rPr>
              <a:t>BREAK TIME</a:t>
            </a:r>
          </a:p>
        </p:txBody>
      </p:sp>
      <p:sp>
        <p:nvSpPr>
          <p:cNvPr id="8" name="TextBox 2">
            <a:extLst>
              <a:ext uri="{FF2B5EF4-FFF2-40B4-BE49-F238E27FC236}">
                <a16:creationId xmlns:a16="http://schemas.microsoft.com/office/drawing/2014/main" id="{68E0144C-8580-34A1-3350-7787E77DB128}"/>
              </a:ext>
            </a:extLst>
          </p:cNvPr>
          <p:cNvSpPr txBox="1"/>
          <p:nvPr/>
        </p:nvSpPr>
        <p:spPr>
          <a:xfrm>
            <a:off x="501773" y="2916649"/>
            <a:ext cx="4966761" cy="2512226"/>
          </a:xfrm>
          <a:prstGeom prst="rect">
            <a:avLst/>
          </a:prstGeom>
        </p:spPr>
        <p:txBody>
          <a:bodyPr wrap="square" lIns="0" tIns="0" rIns="0" bIns="0" rtlCol="0" anchor="t">
            <a:spAutoFit/>
          </a:bodyPr>
          <a:lstStyle/>
          <a:p>
            <a:pPr algn="ctr">
              <a:lnSpc>
                <a:spcPts val="5040"/>
              </a:lnSpc>
            </a:pPr>
            <a:r>
              <a:rPr lang="en-US" sz="2800" dirty="0">
                <a:solidFill>
                  <a:srgbClr val="939598"/>
                </a:solidFill>
                <a:latin typeface="Poppins"/>
              </a:rPr>
              <a:t>Teacher, this would be a great spot to stop. Continue during the next class/period/day.</a:t>
            </a:r>
          </a:p>
        </p:txBody>
      </p:sp>
      <p:pic>
        <p:nvPicPr>
          <p:cNvPr id="11" name="Picture 10">
            <a:extLst>
              <a:ext uri="{FF2B5EF4-FFF2-40B4-BE49-F238E27FC236}">
                <a16:creationId xmlns:a16="http://schemas.microsoft.com/office/drawing/2014/main" id="{98E9DFED-5703-D953-3AB7-500F3723A326}"/>
              </a:ext>
            </a:extLst>
          </p:cNvPr>
          <p:cNvPicPr>
            <a:picLocks noChangeAspect="1"/>
          </p:cNvPicPr>
          <p:nvPr/>
        </p:nvPicPr>
        <p:blipFill>
          <a:blip r:embed="rId3"/>
          <a:stretch>
            <a:fillRect/>
          </a:stretch>
        </p:blipFill>
        <p:spPr>
          <a:xfrm>
            <a:off x="8882743" y="209633"/>
            <a:ext cx="3155702" cy="433296"/>
          </a:xfrm>
          <a:prstGeom prst="rect">
            <a:avLst/>
          </a:prstGeom>
        </p:spPr>
      </p:pic>
      <p:pic>
        <p:nvPicPr>
          <p:cNvPr id="2" name="Picture 1">
            <a:extLst>
              <a:ext uri="{FF2B5EF4-FFF2-40B4-BE49-F238E27FC236}">
                <a16:creationId xmlns:a16="http://schemas.microsoft.com/office/drawing/2014/main" id="{0832ED4E-8D43-ACAC-86D0-DD3F57ACEC68}"/>
              </a:ext>
            </a:extLst>
          </p:cNvPr>
          <p:cNvPicPr>
            <a:picLocks noChangeAspect="1"/>
          </p:cNvPicPr>
          <p:nvPr/>
        </p:nvPicPr>
        <p:blipFill>
          <a:blip r:embed="rId4"/>
          <a:srcRect/>
          <a:stretch/>
        </p:blipFill>
        <p:spPr>
          <a:xfrm>
            <a:off x="170881" y="5554466"/>
            <a:ext cx="594022" cy="594022"/>
          </a:xfrm>
          <a:prstGeom prst="rect">
            <a:avLst/>
          </a:prstGeom>
          <a:effectLst>
            <a:glow rad="150533">
              <a:schemeClr val="bg1">
                <a:alpha val="40000"/>
              </a:schemeClr>
            </a:glow>
          </a:effectLst>
        </p:spPr>
      </p:pic>
      <p:pic>
        <p:nvPicPr>
          <p:cNvPr id="6" name="Graphic 5" descr="Stopwatch with solid fill">
            <a:extLst>
              <a:ext uri="{FF2B5EF4-FFF2-40B4-BE49-F238E27FC236}">
                <a16:creationId xmlns:a16="http://schemas.microsoft.com/office/drawing/2014/main" id="{4390EB20-D9D1-2B17-C017-190E5407A1B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210978" y="1051127"/>
            <a:ext cx="1167354" cy="1167354"/>
          </a:xfrm>
          <a:prstGeom prst="rect">
            <a:avLst/>
          </a:prstGeom>
        </p:spPr>
      </p:pic>
    </p:spTree>
    <p:extLst>
      <p:ext uri="{BB962C8B-B14F-4D97-AF65-F5344CB8AC3E}">
        <p14:creationId xmlns:p14="http://schemas.microsoft.com/office/powerpoint/2010/main" val="19194716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0F7EE25-6C48-5B3E-6032-F4FB3C49F5CC}"/>
              </a:ext>
            </a:extLst>
          </p:cNvPr>
          <p:cNvSpPr/>
          <p:nvPr/>
        </p:nvSpPr>
        <p:spPr>
          <a:xfrm>
            <a:off x="0" y="1839310"/>
            <a:ext cx="12192000" cy="3326579"/>
          </a:xfrm>
          <a:prstGeom prst="rect">
            <a:avLst/>
          </a:prstGeom>
          <a:gradFill>
            <a:gsLst>
              <a:gs pos="0">
                <a:srgbClr val="FF5D04"/>
              </a:gs>
              <a:gs pos="100000">
                <a:srgbClr val="099FDA"/>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783" eaLnBrk="1" fontAlgn="auto" hangingPunct="1">
              <a:spcBef>
                <a:spcPts val="0"/>
              </a:spcBef>
              <a:spcAft>
                <a:spcPts val="0"/>
              </a:spcAft>
              <a:defRPr/>
            </a:pPr>
            <a:endParaRPr lang="id-ID" sz="1013" dirty="0"/>
          </a:p>
        </p:txBody>
      </p:sp>
      <p:pic>
        <p:nvPicPr>
          <p:cNvPr id="7" name="Content Placeholder 6" descr="Target Audience with solid fill">
            <a:extLst>
              <a:ext uri="{FF2B5EF4-FFF2-40B4-BE49-F238E27FC236}">
                <a16:creationId xmlns:a16="http://schemas.microsoft.com/office/drawing/2014/main" id="{EB6D0AB4-D5F9-81B3-13DC-72BE6E131DA4}"/>
              </a:ext>
            </a:extLst>
          </p:cNvPr>
          <p:cNvPicPr>
            <a:picLocks noGrp="1" noChangeAspect="1"/>
          </p:cNvPicPr>
          <p:nvPr>
            <p:ph idx="1"/>
          </p:nvPr>
        </p:nvPicPr>
        <p:blipFill>
          <a:blip r:embed="rId2">
            <a:extLst>
              <a:ext uri="{96DAC541-7B7A-43D3-8B79-37D633B846F1}">
                <asvg:svgBlip xmlns:asvg="http://schemas.microsoft.com/office/drawing/2016/SVG/main" r:embed="rId3"/>
              </a:ext>
            </a:extLst>
          </a:blip>
          <a:stretch>
            <a:fillRect/>
          </a:stretch>
        </p:blipFill>
        <p:spPr>
          <a:xfrm>
            <a:off x="743198" y="709512"/>
            <a:ext cx="914400" cy="914400"/>
          </a:xfrm>
        </p:spPr>
      </p:pic>
      <p:sp>
        <p:nvSpPr>
          <p:cNvPr id="4" name="Title 1">
            <a:extLst>
              <a:ext uri="{FF2B5EF4-FFF2-40B4-BE49-F238E27FC236}">
                <a16:creationId xmlns:a16="http://schemas.microsoft.com/office/drawing/2014/main" id="{B801E37F-D4D2-77BA-19C8-250E2CA691B2}"/>
              </a:ext>
            </a:extLst>
          </p:cNvPr>
          <p:cNvSpPr txBox="1">
            <a:spLocks/>
          </p:cNvSpPr>
          <p:nvPr/>
        </p:nvSpPr>
        <p:spPr>
          <a:xfrm>
            <a:off x="1657598" y="832698"/>
            <a:ext cx="5788231" cy="6680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022179"/>
                </a:solidFill>
                <a:latin typeface="Poppins" pitchFamily="2" charset="77"/>
                <a:cs typeface="Poppins" pitchFamily="2" charset="77"/>
              </a:rPr>
              <a:t>OBJECTIVES</a:t>
            </a:r>
          </a:p>
        </p:txBody>
      </p:sp>
      <p:sp>
        <p:nvSpPr>
          <p:cNvPr id="8" name="TextBox 6">
            <a:extLst>
              <a:ext uri="{FF2B5EF4-FFF2-40B4-BE49-F238E27FC236}">
                <a16:creationId xmlns:a16="http://schemas.microsoft.com/office/drawing/2014/main" id="{F0316FB9-4D05-613B-A13D-5C8E9F443238}"/>
              </a:ext>
            </a:extLst>
          </p:cNvPr>
          <p:cNvSpPr txBox="1"/>
          <p:nvPr/>
        </p:nvSpPr>
        <p:spPr>
          <a:xfrm>
            <a:off x="1657598" y="2157382"/>
            <a:ext cx="8549089" cy="2605200"/>
          </a:xfrm>
          <a:prstGeom prst="rect">
            <a:avLst/>
          </a:prstGeom>
        </p:spPr>
        <p:txBody>
          <a:bodyPr wrap="square" lIns="0" tIns="0" rIns="0" bIns="0" rtlCol="0" anchor="t">
            <a:spAutoFit/>
          </a:bodyPr>
          <a:lstStyle/>
          <a:p>
            <a:pPr marL="795138" lvl="2" indent="-265046" algn="l">
              <a:lnSpc>
                <a:spcPts val="4054"/>
              </a:lnSpc>
              <a:buFont typeface="Arial"/>
              <a:buChar char="⚬"/>
            </a:pPr>
            <a:r>
              <a:rPr lang="en-US" sz="2800" dirty="0">
                <a:solidFill>
                  <a:schemeClr val="bg1"/>
                </a:solidFill>
                <a:latin typeface="Poppins"/>
              </a:rPr>
              <a:t>Review the impact of our choices</a:t>
            </a:r>
          </a:p>
          <a:p>
            <a:pPr marL="795138" lvl="2" indent="-265046" algn="l">
              <a:lnSpc>
                <a:spcPts val="4054"/>
              </a:lnSpc>
              <a:buFont typeface="Arial"/>
              <a:buChar char="⚬"/>
            </a:pPr>
            <a:r>
              <a:rPr lang="en-US" sz="2800" dirty="0">
                <a:solidFill>
                  <a:schemeClr val="bg1"/>
                </a:solidFill>
                <a:latin typeface="Poppins"/>
              </a:rPr>
              <a:t>Learn about thoughts, behaviors and feelings</a:t>
            </a:r>
          </a:p>
          <a:p>
            <a:pPr marL="795138" lvl="2" indent="-265046" algn="l">
              <a:lnSpc>
                <a:spcPts val="4054"/>
              </a:lnSpc>
              <a:buFont typeface="Arial"/>
              <a:buChar char="⚬"/>
            </a:pPr>
            <a:r>
              <a:rPr lang="en-US" sz="2800" dirty="0">
                <a:solidFill>
                  <a:schemeClr val="bg1"/>
                </a:solidFill>
                <a:latin typeface="Poppins"/>
              </a:rPr>
              <a:t>Reflect on ways thoughts and feelings can impact choices (behaviors)</a:t>
            </a:r>
          </a:p>
        </p:txBody>
      </p:sp>
      <p:pic>
        <p:nvPicPr>
          <p:cNvPr id="10" name="Picture 9">
            <a:extLst>
              <a:ext uri="{FF2B5EF4-FFF2-40B4-BE49-F238E27FC236}">
                <a16:creationId xmlns:a16="http://schemas.microsoft.com/office/drawing/2014/main" id="{F2BEA72C-F110-CC01-80D2-A3276AFF3BCD}"/>
              </a:ext>
            </a:extLst>
          </p:cNvPr>
          <p:cNvPicPr>
            <a:picLocks noChangeAspect="1"/>
          </p:cNvPicPr>
          <p:nvPr/>
        </p:nvPicPr>
        <p:blipFill>
          <a:blip r:embed="rId4"/>
          <a:stretch>
            <a:fillRect/>
          </a:stretch>
        </p:blipFill>
        <p:spPr>
          <a:xfrm>
            <a:off x="8882743" y="209633"/>
            <a:ext cx="3155702" cy="433296"/>
          </a:xfrm>
          <a:prstGeom prst="rect">
            <a:avLst/>
          </a:prstGeom>
        </p:spPr>
      </p:pic>
      <p:pic>
        <p:nvPicPr>
          <p:cNvPr id="2" name="Picture 1">
            <a:extLst>
              <a:ext uri="{FF2B5EF4-FFF2-40B4-BE49-F238E27FC236}">
                <a16:creationId xmlns:a16="http://schemas.microsoft.com/office/drawing/2014/main" id="{999886FA-C502-A318-751F-A66DF959311C}"/>
              </a:ext>
            </a:extLst>
          </p:cNvPr>
          <p:cNvPicPr>
            <a:picLocks noChangeAspect="1"/>
          </p:cNvPicPr>
          <p:nvPr/>
        </p:nvPicPr>
        <p:blipFill>
          <a:blip r:embed="rId5"/>
          <a:srcRect/>
          <a:stretch/>
        </p:blipFill>
        <p:spPr>
          <a:xfrm>
            <a:off x="170881" y="5554466"/>
            <a:ext cx="594022" cy="594022"/>
          </a:xfrm>
          <a:prstGeom prst="rect">
            <a:avLst/>
          </a:prstGeom>
          <a:effectLst>
            <a:glow rad="150533">
              <a:schemeClr val="bg1">
                <a:alpha val="40000"/>
              </a:schemeClr>
            </a:glow>
          </a:effectLst>
        </p:spPr>
      </p:pic>
    </p:spTree>
    <p:extLst>
      <p:ext uri="{BB962C8B-B14F-4D97-AF65-F5344CB8AC3E}">
        <p14:creationId xmlns:p14="http://schemas.microsoft.com/office/powerpoint/2010/main" val="354692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58742-69A2-0ED0-7A57-33F68E9A5882}"/>
              </a:ext>
            </a:extLst>
          </p:cNvPr>
          <p:cNvSpPr>
            <a:spLocks noGrp="1"/>
          </p:cNvSpPr>
          <p:nvPr>
            <p:ph type="title"/>
          </p:nvPr>
        </p:nvSpPr>
        <p:spPr>
          <a:xfrm>
            <a:off x="1657598" y="832698"/>
            <a:ext cx="5788231" cy="668028"/>
          </a:xfrm>
        </p:spPr>
        <p:txBody>
          <a:bodyPr/>
          <a:lstStyle/>
          <a:p>
            <a:r>
              <a:rPr lang="en-US" sz="4400" dirty="0">
                <a:solidFill>
                  <a:srgbClr val="022179"/>
                </a:solidFill>
                <a:latin typeface="Poppins" pitchFamily="2" charset="77"/>
                <a:cs typeface="Poppins" pitchFamily="2" charset="77"/>
              </a:rPr>
              <a:t>WOULD YOU RATHER</a:t>
            </a:r>
            <a:endParaRPr lang="en-US" dirty="0">
              <a:solidFill>
                <a:srgbClr val="022179"/>
              </a:solidFill>
              <a:latin typeface="Poppins" pitchFamily="2" charset="77"/>
              <a:cs typeface="Poppins" pitchFamily="2" charset="77"/>
            </a:endParaRPr>
          </a:p>
        </p:txBody>
      </p:sp>
      <p:pic>
        <p:nvPicPr>
          <p:cNvPr id="5" name="Content Placeholder 4" descr="Badge Question Mark with solid fill">
            <a:extLst>
              <a:ext uri="{FF2B5EF4-FFF2-40B4-BE49-F238E27FC236}">
                <a16:creationId xmlns:a16="http://schemas.microsoft.com/office/drawing/2014/main" id="{E828F9FB-4366-A808-0B62-4EBBDCA5EFAC}"/>
              </a:ext>
            </a:extLst>
          </p:cNvPr>
          <p:cNvPicPr>
            <a:picLocks noGrp="1" noChangeAspect="1"/>
          </p:cNvPicPr>
          <p:nvPr>
            <p:ph idx="1"/>
          </p:nvPr>
        </p:nvPicPr>
        <p:blipFill>
          <a:blip r:embed="rId2">
            <a:extLst>
              <a:ext uri="{96DAC541-7B7A-43D3-8B79-37D633B846F1}">
                <asvg:svgBlip xmlns:asvg="http://schemas.microsoft.com/office/drawing/2016/SVG/main" r:embed="rId3"/>
              </a:ext>
            </a:extLst>
          </a:blip>
          <a:stretch>
            <a:fillRect/>
          </a:stretch>
        </p:blipFill>
        <p:spPr>
          <a:xfrm>
            <a:off x="743198" y="709512"/>
            <a:ext cx="914400" cy="914400"/>
          </a:xfrm>
        </p:spPr>
      </p:pic>
      <p:sp>
        <p:nvSpPr>
          <p:cNvPr id="7" name="Freeform 7">
            <a:extLst>
              <a:ext uri="{FF2B5EF4-FFF2-40B4-BE49-F238E27FC236}">
                <a16:creationId xmlns:a16="http://schemas.microsoft.com/office/drawing/2014/main" id="{F0FADF59-11F8-92FA-8AAE-717B42D469C0}"/>
              </a:ext>
            </a:extLst>
          </p:cNvPr>
          <p:cNvSpPr/>
          <p:nvPr/>
        </p:nvSpPr>
        <p:spPr>
          <a:xfrm>
            <a:off x="2353052" y="2585809"/>
            <a:ext cx="2983723" cy="2997097"/>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A508">
              <a:alpha val="30000"/>
            </a:srgbClr>
          </a:solidFill>
        </p:spPr>
      </p:sp>
      <p:pic>
        <p:nvPicPr>
          <p:cNvPr id="10" name="Picture 9">
            <a:extLst>
              <a:ext uri="{FF2B5EF4-FFF2-40B4-BE49-F238E27FC236}">
                <a16:creationId xmlns:a16="http://schemas.microsoft.com/office/drawing/2014/main" id="{F22BA4DA-0F51-2CDD-CAAC-84F8A555AB07}"/>
              </a:ext>
            </a:extLst>
          </p:cNvPr>
          <p:cNvPicPr>
            <a:picLocks noChangeAspect="1"/>
          </p:cNvPicPr>
          <p:nvPr/>
        </p:nvPicPr>
        <p:blipFill>
          <a:blip r:embed="rId4"/>
          <a:srcRect/>
          <a:stretch/>
        </p:blipFill>
        <p:spPr>
          <a:xfrm>
            <a:off x="2771752" y="2999538"/>
            <a:ext cx="2108045" cy="2108045"/>
          </a:xfrm>
          <a:prstGeom prst="rect">
            <a:avLst/>
          </a:prstGeom>
        </p:spPr>
      </p:pic>
      <p:sp>
        <p:nvSpPr>
          <p:cNvPr id="11" name="Freeform 7">
            <a:extLst>
              <a:ext uri="{FF2B5EF4-FFF2-40B4-BE49-F238E27FC236}">
                <a16:creationId xmlns:a16="http://schemas.microsoft.com/office/drawing/2014/main" id="{49345F4E-93F2-1F14-01F4-5247DF3A0FAF}"/>
              </a:ext>
            </a:extLst>
          </p:cNvPr>
          <p:cNvSpPr/>
          <p:nvPr/>
        </p:nvSpPr>
        <p:spPr>
          <a:xfrm>
            <a:off x="7221935" y="2585809"/>
            <a:ext cx="2983723" cy="2997097"/>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A508">
              <a:alpha val="30000"/>
            </a:srgbClr>
          </a:solidFill>
        </p:spPr>
      </p:sp>
      <p:pic>
        <p:nvPicPr>
          <p:cNvPr id="13" name="Picture 12">
            <a:extLst>
              <a:ext uri="{FF2B5EF4-FFF2-40B4-BE49-F238E27FC236}">
                <a16:creationId xmlns:a16="http://schemas.microsoft.com/office/drawing/2014/main" id="{E6BC9ECD-2EF5-CF38-4589-DB57F046A131}"/>
              </a:ext>
            </a:extLst>
          </p:cNvPr>
          <p:cNvPicPr>
            <a:picLocks noChangeAspect="1"/>
          </p:cNvPicPr>
          <p:nvPr/>
        </p:nvPicPr>
        <p:blipFill>
          <a:blip r:embed="rId5"/>
          <a:srcRect/>
          <a:stretch/>
        </p:blipFill>
        <p:spPr>
          <a:xfrm>
            <a:off x="7765504" y="2999538"/>
            <a:ext cx="2035598" cy="2035598"/>
          </a:xfrm>
          <a:prstGeom prst="rect">
            <a:avLst/>
          </a:prstGeom>
        </p:spPr>
      </p:pic>
      <p:sp>
        <p:nvSpPr>
          <p:cNvPr id="14" name="TextBox 13">
            <a:extLst>
              <a:ext uri="{FF2B5EF4-FFF2-40B4-BE49-F238E27FC236}">
                <a16:creationId xmlns:a16="http://schemas.microsoft.com/office/drawing/2014/main" id="{817605E1-728F-237E-516A-08DD088B0A5A}"/>
              </a:ext>
            </a:extLst>
          </p:cNvPr>
          <p:cNvSpPr txBox="1"/>
          <p:nvPr/>
        </p:nvSpPr>
        <p:spPr>
          <a:xfrm>
            <a:off x="1986342" y="1909115"/>
            <a:ext cx="3873406" cy="523220"/>
          </a:xfrm>
          <a:prstGeom prst="rect">
            <a:avLst/>
          </a:prstGeom>
          <a:noFill/>
        </p:spPr>
        <p:txBody>
          <a:bodyPr wrap="square" rtlCol="0">
            <a:spAutoFit/>
          </a:bodyPr>
          <a:lstStyle/>
          <a:p>
            <a:pPr algn="ctr"/>
            <a:r>
              <a:rPr lang="en-US" sz="2800" dirty="0">
                <a:solidFill>
                  <a:srgbClr val="FFA508"/>
                </a:solidFill>
                <a:latin typeface="Poppins"/>
              </a:rPr>
              <a:t>Have a pet crocodile</a:t>
            </a:r>
          </a:p>
        </p:txBody>
      </p:sp>
      <p:sp>
        <p:nvSpPr>
          <p:cNvPr id="16" name="TextBox 15">
            <a:extLst>
              <a:ext uri="{FF2B5EF4-FFF2-40B4-BE49-F238E27FC236}">
                <a16:creationId xmlns:a16="http://schemas.microsoft.com/office/drawing/2014/main" id="{EB0EFB0C-1A15-C1F2-B244-2A4185220C52}"/>
              </a:ext>
            </a:extLst>
          </p:cNvPr>
          <p:cNvSpPr txBox="1"/>
          <p:nvPr/>
        </p:nvSpPr>
        <p:spPr>
          <a:xfrm>
            <a:off x="6777093" y="1847560"/>
            <a:ext cx="3873406" cy="584775"/>
          </a:xfrm>
          <a:prstGeom prst="rect">
            <a:avLst/>
          </a:prstGeom>
          <a:noFill/>
          <a:ln>
            <a:noFill/>
          </a:ln>
        </p:spPr>
        <p:txBody>
          <a:bodyPr wrap="square" rtlCol="0">
            <a:spAutoFit/>
          </a:bodyPr>
          <a:lstStyle/>
          <a:p>
            <a:pPr algn="ctr">
              <a:lnSpc>
                <a:spcPts val="3966"/>
              </a:lnSpc>
            </a:pPr>
            <a:r>
              <a:rPr lang="en-US" sz="2800" dirty="0">
                <a:solidFill>
                  <a:srgbClr val="FFA508"/>
                </a:solidFill>
                <a:latin typeface="Poppins"/>
              </a:rPr>
              <a:t>Have a pet squirrel</a:t>
            </a:r>
          </a:p>
        </p:txBody>
      </p:sp>
      <p:pic>
        <p:nvPicPr>
          <p:cNvPr id="18" name="Picture 17">
            <a:extLst>
              <a:ext uri="{FF2B5EF4-FFF2-40B4-BE49-F238E27FC236}">
                <a16:creationId xmlns:a16="http://schemas.microsoft.com/office/drawing/2014/main" id="{1FD50994-D9BE-7514-20E9-25163567FB52}"/>
              </a:ext>
            </a:extLst>
          </p:cNvPr>
          <p:cNvPicPr>
            <a:picLocks noChangeAspect="1"/>
          </p:cNvPicPr>
          <p:nvPr/>
        </p:nvPicPr>
        <p:blipFill>
          <a:blip r:embed="rId6"/>
          <a:stretch>
            <a:fillRect/>
          </a:stretch>
        </p:blipFill>
        <p:spPr>
          <a:xfrm>
            <a:off x="8882743" y="209633"/>
            <a:ext cx="3155702" cy="433296"/>
          </a:xfrm>
          <a:prstGeom prst="rect">
            <a:avLst/>
          </a:prstGeom>
        </p:spPr>
      </p:pic>
      <p:pic>
        <p:nvPicPr>
          <p:cNvPr id="3" name="Picture 2">
            <a:extLst>
              <a:ext uri="{FF2B5EF4-FFF2-40B4-BE49-F238E27FC236}">
                <a16:creationId xmlns:a16="http://schemas.microsoft.com/office/drawing/2014/main" id="{872AB520-C8CC-632C-3066-E0AC8419677E}"/>
              </a:ext>
            </a:extLst>
          </p:cNvPr>
          <p:cNvPicPr>
            <a:picLocks noChangeAspect="1"/>
          </p:cNvPicPr>
          <p:nvPr/>
        </p:nvPicPr>
        <p:blipFill>
          <a:blip r:embed="rId7"/>
          <a:srcRect/>
          <a:stretch/>
        </p:blipFill>
        <p:spPr>
          <a:xfrm>
            <a:off x="170881" y="5554466"/>
            <a:ext cx="594022" cy="594022"/>
          </a:xfrm>
          <a:prstGeom prst="rect">
            <a:avLst/>
          </a:prstGeom>
          <a:effectLst>
            <a:glow rad="150533">
              <a:schemeClr val="bg1">
                <a:alpha val="40000"/>
              </a:schemeClr>
            </a:glow>
          </a:effectLst>
        </p:spPr>
      </p:pic>
    </p:spTree>
    <p:extLst>
      <p:ext uri="{BB962C8B-B14F-4D97-AF65-F5344CB8AC3E}">
        <p14:creationId xmlns:p14="http://schemas.microsoft.com/office/powerpoint/2010/main" val="36160450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0F7EE25-6C48-5B3E-6032-F4FB3C49F5CC}"/>
              </a:ext>
            </a:extLst>
          </p:cNvPr>
          <p:cNvSpPr/>
          <p:nvPr/>
        </p:nvSpPr>
        <p:spPr>
          <a:xfrm>
            <a:off x="1882220" y="1623912"/>
            <a:ext cx="3976678" cy="1979629"/>
          </a:xfrm>
          <a:prstGeom prst="rect">
            <a:avLst/>
          </a:prstGeom>
          <a:solidFill>
            <a:srgbClr val="022179"/>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anchor="ctr"/>
          <a:lstStyle/>
          <a:p>
            <a:pPr marL="7938" lvl="2" algn="ctr"/>
            <a:r>
              <a:rPr lang="en-US" sz="2400" dirty="0">
                <a:solidFill>
                  <a:schemeClr val="bg1"/>
                </a:solidFill>
                <a:latin typeface="Poppins"/>
              </a:rPr>
              <a:t>Humans make thousands of choices </a:t>
            </a:r>
            <a:br>
              <a:rPr lang="en-US" sz="2400" dirty="0">
                <a:solidFill>
                  <a:schemeClr val="bg1"/>
                </a:solidFill>
                <a:latin typeface="Poppins"/>
              </a:rPr>
            </a:br>
            <a:r>
              <a:rPr lang="en-US" sz="2400" dirty="0">
                <a:solidFill>
                  <a:schemeClr val="bg1"/>
                </a:solidFill>
                <a:latin typeface="Poppins"/>
              </a:rPr>
              <a:t>a day</a:t>
            </a:r>
          </a:p>
        </p:txBody>
      </p:sp>
      <p:sp>
        <p:nvSpPr>
          <p:cNvPr id="4" name="Title 1">
            <a:extLst>
              <a:ext uri="{FF2B5EF4-FFF2-40B4-BE49-F238E27FC236}">
                <a16:creationId xmlns:a16="http://schemas.microsoft.com/office/drawing/2014/main" id="{B801E37F-D4D2-77BA-19C8-250E2CA691B2}"/>
              </a:ext>
            </a:extLst>
          </p:cNvPr>
          <p:cNvSpPr txBox="1">
            <a:spLocks/>
          </p:cNvSpPr>
          <p:nvPr/>
        </p:nvSpPr>
        <p:spPr>
          <a:xfrm>
            <a:off x="1657598" y="832698"/>
            <a:ext cx="5788231" cy="6680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022179"/>
                </a:solidFill>
                <a:latin typeface="Poppins" pitchFamily="2" charset="77"/>
                <a:cs typeface="Poppins" pitchFamily="2" charset="77"/>
              </a:rPr>
              <a:t>TYPES OF CHOICES</a:t>
            </a:r>
          </a:p>
        </p:txBody>
      </p:sp>
      <p:pic>
        <p:nvPicPr>
          <p:cNvPr id="10" name="Picture 9">
            <a:extLst>
              <a:ext uri="{FF2B5EF4-FFF2-40B4-BE49-F238E27FC236}">
                <a16:creationId xmlns:a16="http://schemas.microsoft.com/office/drawing/2014/main" id="{F2BEA72C-F110-CC01-80D2-A3276AFF3BCD}"/>
              </a:ext>
            </a:extLst>
          </p:cNvPr>
          <p:cNvPicPr>
            <a:picLocks noChangeAspect="1"/>
          </p:cNvPicPr>
          <p:nvPr/>
        </p:nvPicPr>
        <p:blipFill>
          <a:blip r:embed="rId2"/>
          <a:stretch>
            <a:fillRect/>
          </a:stretch>
        </p:blipFill>
        <p:spPr>
          <a:xfrm>
            <a:off x="8882743" y="209633"/>
            <a:ext cx="3155702" cy="433296"/>
          </a:xfrm>
          <a:prstGeom prst="rect">
            <a:avLst/>
          </a:prstGeom>
        </p:spPr>
      </p:pic>
      <p:pic>
        <p:nvPicPr>
          <p:cNvPr id="2" name="Picture 1">
            <a:extLst>
              <a:ext uri="{FF2B5EF4-FFF2-40B4-BE49-F238E27FC236}">
                <a16:creationId xmlns:a16="http://schemas.microsoft.com/office/drawing/2014/main" id="{999886FA-C502-A318-751F-A66DF959311C}"/>
              </a:ext>
            </a:extLst>
          </p:cNvPr>
          <p:cNvPicPr>
            <a:picLocks noChangeAspect="1"/>
          </p:cNvPicPr>
          <p:nvPr/>
        </p:nvPicPr>
        <p:blipFill>
          <a:blip r:embed="rId3"/>
          <a:srcRect/>
          <a:stretch/>
        </p:blipFill>
        <p:spPr>
          <a:xfrm>
            <a:off x="170881" y="5554466"/>
            <a:ext cx="594022" cy="594022"/>
          </a:xfrm>
          <a:prstGeom prst="rect">
            <a:avLst/>
          </a:prstGeom>
          <a:effectLst>
            <a:glow rad="150533">
              <a:schemeClr val="bg1">
                <a:alpha val="40000"/>
              </a:schemeClr>
            </a:glow>
          </a:effectLst>
        </p:spPr>
      </p:pic>
      <p:sp>
        <p:nvSpPr>
          <p:cNvPr id="5" name="Rectangle 4">
            <a:extLst>
              <a:ext uri="{FF2B5EF4-FFF2-40B4-BE49-F238E27FC236}">
                <a16:creationId xmlns:a16="http://schemas.microsoft.com/office/drawing/2014/main" id="{308F6697-6BDF-C1A8-4483-C5CDBC760E39}"/>
              </a:ext>
            </a:extLst>
          </p:cNvPr>
          <p:cNvSpPr/>
          <p:nvPr/>
        </p:nvSpPr>
        <p:spPr>
          <a:xfrm>
            <a:off x="6096000" y="1623912"/>
            <a:ext cx="3930978" cy="1979629"/>
          </a:xfrm>
          <a:prstGeom prst="rect">
            <a:avLst/>
          </a:prstGeom>
          <a:solidFill>
            <a:srgbClr val="099FDA"/>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anchor="ctr"/>
          <a:lstStyle/>
          <a:p>
            <a:pPr marL="7938" lvl="2" algn="ctr"/>
            <a:r>
              <a:rPr lang="en-US" sz="2400" dirty="0">
                <a:solidFill>
                  <a:schemeClr val="bg1"/>
                </a:solidFill>
                <a:latin typeface="Poppins"/>
              </a:rPr>
              <a:t>Some choices are big, some are small, some become routine, and some we are making for the first time. </a:t>
            </a:r>
          </a:p>
        </p:txBody>
      </p:sp>
      <p:sp>
        <p:nvSpPr>
          <p:cNvPr id="6" name="Rectangle 5">
            <a:extLst>
              <a:ext uri="{FF2B5EF4-FFF2-40B4-BE49-F238E27FC236}">
                <a16:creationId xmlns:a16="http://schemas.microsoft.com/office/drawing/2014/main" id="{2569B405-8C96-840D-802B-0B9F26A6FB18}"/>
              </a:ext>
            </a:extLst>
          </p:cNvPr>
          <p:cNvSpPr/>
          <p:nvPr/>
        </p:nvSpPr>
        <p:spPr>
          <a:xfrm>
            <a:off x="1927920" y="3722676"/>
            <a:ext cx="3930978" cy="1979629"/>
          </a:xfrm>
          <a:prstGeom prst="rect">
            <a:avLst/>
          </a:prstGeom>
          <a:solidFill>
            <a:srgbClr val="FF5D04"/>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anchor="ctr"/>
          <a:lstStyle/>
          <a:p>
            <a:pPr marL="7938" lvl="2" algn="ctr"/>
            <a:r>
              <a:rPr lang="en-US" sz="2400" dirty="0">
                <a:solidFill>
                  <a:schemeClr val="bg1"/>
                </a:solidFill>
                <a:latin typeface="Poppins"/>
              </a:rPr>
              <a:t>Some choices have big consequences; others seem less important</a:t>
            </a:r>
          </a:p>
        </p:txBody>
      </p:sp>
      <p:sp>
        <p:nvSpPr>
          <p:cNvPr id="11" name="Rectangle 10">
            <a:extLst>
              <a:ext uri="{FF2B5EF4-FFF2-40B4-BE49-F238E27FC236}">
                <a16:creationId xmlns:a16="http://schemas.microsoft.com/office/drawing/2014/main" id="{7C25AEAD-5054-FF5A-3DAD-E1F8F91DEE2A}"/>
              </a:ext>
            </a:extLst>
          </p:cNvPr>
          <p:cNvSpPr/>
          <p:nvPr/>
        </p:nvSpPr>
        <p:spPr>
          <a:xfrm>
            <a:off x="6096000" y="3722676"/>
            <a:ext cx="3930978" cy="1979629"/>
          </a:xfrm>
          <a:prstGeom prst="rect">
            <a:avLst/>
          </a:prstGeom>
          <a:solidFill>
            <a:srgbClr val="FF0100"/>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anchor="ctr"/>
          <a:lstStyle/>
          <a:p>
            <a:pPr marL="7938" lvl="2" algn="ctr"/>
            <a:r>
              <a:rPr lang="en-US" sz="2400" dirty="0">
                <a:solidFill>
                  <a:schemeClr val="bg1"/>
                </a:solidFill>
                <a:latin typeface="Poppins"/>
              </a:rPr>
              <a:t>Ultimately the choices we make impact our future. </a:t>
            </a:r>
          </a:p>
        </p:txBody>
      </p:sp>
      <p:pic>
        <p:nvPicPr>
          <p:cNvPr id="14" name="Graphic 13" descr="Fork In Road with solid fill">
            <a:extLst>
              <a:ext uri="{FF2B5EF4-FFF2-40B4-BE49-F238E27FC236}">
                <a16:creationId xmlns:a16="http://schemas.microsoft.com/office/drawing/2014/main" id="{87350D6E-3CBC-7F63-E6D7-386C4412036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88246" y="646165"/>
            <a:ext cx="914400" cy="914400"/>
          </a:xfrm>
          <a:prstGeom prst="rect">
            <a:avLst/>
          </a:prstGeom>
        </p:spPr>
      </p:pic>
    </p:spTree>
    <p:extLst>
      <p:ext uri="{BB962C8B-B14F-4D97-AF65-F5344CB8AC3E}">
        <p14:creationId xmlns:p14="http://schemas.microsoft.com/office/powerpoint/2010/main" val="102719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1"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 presetClass="entr" presetSubtype="1" fill="hold" nodeType="after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500" fill="hold"/>
                                        <p:tgtEl>
                                          <p:spTgt spid="11"/>
                                        </p:tgtEl>
                                        <p:attrNameLst>
                                          <p:attrName>ppt_x</p:attrName>
                                        </p:attrNameLst>
                                      </p:cBhvr>
                                      <p:tavLst>
                                        <p:tav tm="0">
                                          <p:val>
                                            <p:strVal val="#ppt_x"/>
                                          </p:val>
                                        </p:tav>
                                        <p:tav tm="100000">
                                          <p:val>
                                            <p:strVal val="#ppt_x"/>
                                          </p:val>
                                        </p:tav>
                                      </p:tavLst>
                                    </p:anim>
                                    <p:anim calcmode="lin" valueType="num">
                                      <p:cBhvr additive="base">
                                        <p:cTn id="23"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5" grpId="0" animBg="1"/>
      <p:bldP spid="6" grpId="0" animBg="1"/>
      <p:bldP spid="1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7120F63-7071-9CAC-E488-D46F64EC4A3C}"/>
              </a:ext>
            </a:extLst>
          </p:cNvPr>
          <p:cNvSpPr txBox="1">
            <a:spLocks/>
          </p:cNvSpPr>
          <p:nvPr/>
        </p:nvSpPr>
        <p:spPr>
          <a:xfrm>
            <a:off x="1657597" y="832698"/>
            <a:ext cx="9494312" cy="6680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a:lnSpc>
                <a:spcPts val="5184"/>
              </a:lnSpc>
            </a:pPr>
            <a:r>
              <a:rPr lang="en-US" sz="3800" dirty="0">
                <a:solidFill>
                  <a:srgbClr val="002575"/>
                </a:solidFill>
                <a:latin typeface="Poppins" pitchFamily="2" charset="77"/>
                <a:cs typeface="Poppins" pitchFamily="2" charset="77"/>
              </a:rPr>
              <a:t>THOUGHTS, FEELINGS, BEHAVIORS</a:t>
            </a:r>
          </a:p>
        </p:txBody>
      </p:sp>
      <p:sp>
        <p:nvSpPr>
          <p:cNvPr id="8" name="TextBox 2">
            <a:extLst>
              <a:ext uri="{FF2B5EF4-FFF2-40B4-BE49-F238E27FC236}">
                <a16:creationId xmlns:a16="http://schemas.microsoft.com/office/drawing/2014/main" id="{68E0144C-8580-34A1-3350-7787E77DB128}"/>
              </a:ext>
            </a:extLst>
          </p:cNvPr>
          <p:cNvSpPr txBox="1"/>
          <p:nvPr/>
        </p:nvSpPr>
        <p:spPr>
          <a:xfrm>
            <a:off x="1809998" y="1676708"/>
            <a:ext cx="5241252" cy="1723549"/>
          </a:xfrm>
          <a:prstGeom prst="rect">
            <a:avLst/>
          </a:prstGeom>
        </p:spPr>
        <p:txBody>
          <a:bodyPr wrap="square" lIns="0" tIns="0" rIns="0" bIns="0" rtlCol="0" anchor="t">
            <a:spAutoFit/>
          </a:bodyPr>
          <a:lstStyle/>
          <a:p>
            <a:pPr algn="l"/>
            <a:r>
              <a:rPr lang="en-US" sz="2800" dirty="0">
                <a:solidFill>
                  <a:srgbClr val="939598"/>
                </a:solidFill>
                <a:latin typeface="Poppins"/>
              </a:rPr>
              <a:t>But, did you know that the choices you make are also connected to your thoughts and feelings? </a:t>
            </a:r>
          </a:p>
        </p:txBody>
      </p:sp>
      <p:pic>
        <p:nvPicPr>
          <p:cNvPr id="11" name="Picture 10">
            <a:extLst>
              <a:ext uri="{FF2B5EF4-FFF2-40B4-BE49-F238E27FC236}">
                <a16:creationId xmlns:a16="http://schemas.microsoft.com/office/drawing/2014/main" id="{98E9DFED-5703-D953-3AB7-500F3723A326}"/>
              </a:ext>
            </a:extLst>
          </p:cNvPr>
          <p:cNvPicPr>
            <a:picLocks noChangeAspect="1"/>
          </p:cNvPicPr>
          <p:nvPr/>
        </p:nvPicPr>
        <p:blipFill>
          <a:blip r:embed="rId2"/>
          <a:stretch>
            <a:fillRect/>
          </a:stretch>
        </p:blipFill>
        <p:spPr>
          <a:xfrm>
            <a:off x="8882743" y="209633"/>
            <a:ext cx="3155702" cy="433296"/>
          </a:xfrm>
          <a:prstGeom prst="rect">
            <a:avLst/>
          </a:prstGeom>
        </p:spPr>
      </p:pic>
      <p:pic>
        <p:nvPicPr>
          <p:cNvPr id="2" name="Picture 1">
            <a:extLst>
              <a:ext uri="{FF2B5EF4-FFF2-40B4-BE49-F238E27FC236}">
                <a16:creationId xmlns:a16="http://schemas.microsoft.com/office/drawing/2014/main" id="{D712FAF4-A70F-8DD4-C426-A41EBDA1F62C}"/>
              </a:ext>
            </a:extLst>
          </p:cNvPr>
          <p:cNvPicPr>
            <a:picLocks noChangeAspect="1"/>
          </p:cNvPicPr>
          <p:nvPr/>
        </p:nvPicPr>
        <p:blipFill>
          <a:blip r:embed="rId3"/>
          <a:srcRect/>
          <a:stretch/>
        </p:blipFill>
        <p:spPr>
          <a:xfrm>
            <a:off x="170881" y="5554466"/>
            <a:ext cx="594022" cy="594022"/>
          </a:xfrm>
          <a:prstGeom prst="rect">
            <a:avLst/>
          </a:prstGeom>
          <a:effectLst>
            <a:glow rad="150533">
              <a:schemeClr val="bg1">
                <a:alpha val="40000"/>
              </a:schemeClr>
            </a:glow>
          </a:effectLst>
        </p:spPr>
      </p:pic>
      <p:pic>
        <p:nvPicPr>
          <p:cNvPr id="5" name="Graphic 4" descr="Smiling face with solid fill with solid fill">
            <a:extLst>
              <a:ext uri="{FF2B5EF4-FFF2-40B4-BE49-F238E27FC236}">
                <a16:creationId xmlns:a16="http://schemas.microsoft.com/office/drawing/2014/main" id="{5C935101-3B9D-54D6-7AE2-ADA9D78A26A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30250" y="832698"/>
            <a:ext cx="759982" cy="759982"/>
          </a:xfrm>
          <a:prstGeom prst="rect">
            <a:avLst/>
          </a:prstGeom>
        </p:spPr>
      </p:pic>
      <p:pic>
        <p:nvPicPr>
          <p:cNvPr id="6" name="Picture 6">
            <a:extLst>
              <a:ext uri="{FF2B5EF4-FFF2-40B4-BE49-F238E27FC236}">
                <a16:creationId xmlns:a16="http://schemas.microsoft.com/office/drawing/2014/main" id="{17AE4BC1-56E4-EF01-30A5-899B3045F245}"/>
              </a:ext>
            </a:extLst>
          </p:cNvPr>
          <p:cNvPicPr>
            <a:picLocks noChangeAspect="1"/>
          </p:cNvPicPr>
          <p:nvPr/>
        </p:nvPicPr>
        <p:blipFill>
          <a:blip r:embed="rId6"/>
          <a:srcRect r="135" b="135"/>
          <a:stretch>
            <a:fillRect/>
          </a:stretch>
        </p:blipFill>
        <p:spPr>
          <a:xfrm>
            <a:off x="7282894" y="1542029"/>
            <a:ext cx="4438849" cy="4394638"/>
          </a:xfrm>
          <a:prstGeom prst="rect">
            <a:avLst/>
          </a:prstGeom>
        </p:spPr>
      </p:pic>
    </p:spTree>
    <p:extLst>
      <p:ext uri="{BB962C8B-B14F-4D97-AF65-F5344CB8AC3E}">
        <p14:creationId xmlns:p14="http://schemas.microsoft.com/office/powerpoint/2010/main" val="39735806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7120F63-7071-9CAC-E488-D46F64EC4A3C}"/>
              </a:ext>
            </a:extLst>
          </p:cNvPr>
          <p:cNvSpPr txBox="1">
            <a:spLocks/>
          </p:cNvSpPr>
          <p:nvPr/>
        </p:nvSpPr>
        <p:spPr>
          <a:xfrm>
            <a:off x="1657597" y="832698"/>
            <a:ext cx="9494312" cy="6680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a:lnSpc>
                <a:spcPts val="5184"/>
              </a:lnSpc>
            </a:pPr>
            <a:r>
              <a:rPr lang="en-US" sz="3800" dirty="0">
                <a:solidFill>
                  <a:srgbClr val="002575"/>
                </a:solidFill>
                <a:latin typeface="Poppins" pitchFamily="2" charset="77"/>
                <a:cs typeface="Poppins" pitchFamily="2" charset="77"/>
              </a:rPr>
              <a:t>THOUGHTS, FEELINGS, BEHAVIORS</a:t>
            </a:r>
          </a:p>
        </p:txBody>
      </p:sp>
      <p:pic>
        <p:nvPicPr>
          <p:cNvPr id="11" name="Picture 10">
            <a:extLst>
              <a:ext uri="{FF2B5EF4-FFF2-40B4-BE49-F238E27FC236}">
                <a16:creationId xmlns:a16="http://schemas.microsoft.com/office/drawing/2014/main" id="{98E9DFED-5703-D953-3AB7-500F3723A326}"/>
              </a:ext>
            </a:extLst>
          </p:cNvPr>
          <p:cNvPicPr>
            <a:picLocks noChangeAspect="1"/>
          </p:cNvPicPr>
          <p:nvPr/>
        </p:nvPicPr>
        <p:blipFill>
          <a:blip r:embed="rId4"/>
          <a:stretch>
            <a:fillRect/>
          </a:stretch>
        </p:blipFill>
        <p:spPr>
          <a:xfrm>
            <a:off x="8882743" y="209633"/>
            <a:ext cx="3155702" cy="433296"/>
          </a:xfrm>
          <a:prstGeom prst="rect">
            <a:avLst/>
          </a:prstGeom>
        </p:spPr>
      </p:pic>
      <p:pic>
        <p:nvPicPr>
          <p:cNvPr id="2" name="Picture 1">
            <a:extLst>
              <a:ext uri="{FF2B5EF4-FFF2-40B4-BE49-F238E27FC236}">
                <a16:creationId xmlns:a16="http://schemas.microsoft.com/office/drawing/2014/main" id="{D712FAF4-A70F-8DD4-C426-A41EBDA1F62C}"/>
              </a:ext>
            </a:extLst>
          </p:cNvPr>
          <p:cNvPicPr>
            <a:picLocks noChangeAspect="1"/>
          </p:cNvPicPr>
          <p:nvPr/>
        </p:nvPicPr>
        <p:blipFill>
          <a:blip r:embed="rId5"/>
          <a:srcRect/>
          <a:stretch/>
        </p:blipFill>
        <p:spPr>
          <a:xfrm>
            <a:off x="170881" y="5554466"/>
            <a:ext cx="594022" cy="594022"/>
          </a:xfrm>
          <a:prstGeom prst="rect">
            <a:avLst/>
          </a:prstGeom>
          <a:effectLst>
            <a:glow rad="150533">
              <a:schemeClr val="bg1">
                <a:alpha val="40000"/>
              </a:schemeClr>
            </a:glow>
          </a:effectLst>
        </p:spPr>
      </p:pic>
      <p:pic>
        <p:nvPicPr>
          <p:cNvPr id="5" name="Graphic 4" descr="Smiling face with solid fill with solid fill">
            <a:extLst>
              <a:ext uri="{FF2B5EF4-FFF2-40B4-BE49-F238E27FC236}">
                <a16:creationId xmlns:a16="http://schemas.microsoft.com/office/drawing/2014/main" id="{5C935101-3B9D-54D6-7AE2-ADA9D78A26A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30250" y="832698"/>
            <a:ext cx="759982" cy="759982"/>
          </a:xfrm>
          <a:prstGeom prst="rect">
            <a:avLst/>
          </a:prstGeom>
        </p:spPr>
      </p:pic>
      <p:pic>
        <p:nvPicPr>
          <p:cNvPr id="3" name="Picture 2" descr="Imac.png">
            <a:extLst>
              <a:ext uri="{FF2B5EF4-FFF2-40B4-BE49-F238E27FC236}">
                <a16:creationId xmlns:a16="http://schemas.microsoft.com/office/drawing/2014/main" id="{69979090-B583-DEE6-BBF8-6D321F91A36B}"/>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318054" y="1018094"/>
            <a:ext cx="9555892" cy="5731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Online Media 5" title="Thoughts, feelings and behaviours - 0-19 wellbeing video">
            <a:hlinkClick r:id="" action="ppaction://media"/>
            <a:extLst>
              <a:ext uri="{FF2B5EF4-FFF2-40B4-BE49-F238E27FC236}">
                <a16:creationId xmlns:a16="http://schemas.microsoft.com/office/drawing/2014/main" id="{CBCC6D6B-2B58-92F6-EB36-86D9CC0CC8E3}"/>
              </a:ext>
            </a:extLst>
          </p:cNvPr>
          <p:cNvPicPr>
            <a:picLocks noRot="1" noChangeAspect="1"/>
          </p:cNvPicPr>
          <p:nvPr>
            <a:videoFile r:link="rId1"/>
          </p:nvPr>
        </p:nvPicPr>
        <p:blipFill>
          <a:blip r:embed="rId9"/>
          <a:stretch>
            <a:fillRect/>
          </a:stretch>
        </p:blipFill>
        <p:spPr>
          <a:xfrm>
            <a:off x="3603402" y="1686122"/>
            <a:ext cx="5050403" cy="3403734"/>
          </a:xfrm>
          <a:prstGeom prst="rect">
            <a:avLst/>
          </a:prstGeom>
        </p:spPr>
      </p:pic>
    </p:spTree>
    <p:extLst>
      <p:ext uri="{BB962C8B-B14F-4D97-AF65-F5344CB8AC3E}">
        <p14:creationId xmlns:p14="http://schemas.microsoft.com/office/powerpoint/2010/main" val="3570680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7120F63-7071-9CAC-E488-D46F64EC4A3C}"/>
              </a:ext>
            </a:extLst>
          </p:cNvPr>
          <p:cNvSpPr txBox="1">
            <a:spLocks/>
          </p:cNvSpPr>
          <p:nvPr/>
        </p:nvSpPr>
        <p:spPr>
          <a:xfrm>
            <a:off x="1657597" y="832698"/>
            <a:ext cx="9494312" cy="6680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a:lnSpc>
                <a:spcPts val="5184"/>
              </a:lnSpc>
            </a:pPr>
            <a:r>
              <a:rPr lang="en-US" sz="3800" dirty="0">
                <a:solidFill>
                  <a:srgbClr val="002575"/>
                </a:solidFill>
                <a:latin typeface="Poppins" pitchFamily="2" charset="77"/>
                <a:cs typeface="Poppins" pitchFamily="2" charset="77"/>
              </a:rPr>
              <a:t>THOUGHTS, FEELINGS, BEHAVIORS</a:t>
            </a:r>
          </a:p>
        </p:txBody>
      </p:sp>
      <p:sp>
        <p:nvSpPr>
          <p:cNvPr id="8" name="TextBox 2">
            <a:extLst>
              <a:ext uri="{FF2B5EF4-FFF2-40B4-BE49-F238E27FC236}">
                <a16:creationId xmlns:a16="http://schemas.microsoft.com/office/drawing/2014/main" id="{68E0144C-8580-34A1-3350-7787E77DB128}"/>
              </a:ext>
            </a:extLst>
          </p:cNvPr>
          <p:cNvSpPr txBox="1"/>
          <p:nvPr/>
        </p:nvSpPr>
        <p:spPr>
          <a:xfrm>
            <a:off x="1809998" y="1591865"/>
            <a:ext cx="9841532" cy="1200329"/>
          </a:xfrm>
          <a:prstGeom prst="rect">
            <a:avLst/>
          </a:prstGeom>
        </p:spPr>
        <p:txBody>
          <a:bodyPr wrap="square" lIns="0" tIns="0" rIns="0" bIns="0" rtlCol="0" anchor="t">
            <a:spAutoFit/>
          </a:bodyPr>
          <a:lstStyle/>
          <a:p>
            <a:pPr algn="l"/>
            <a:r>
              <a:rPr lang="en-US" sz="2600" dirty="0">
                <a:solidFill>
                  <a:srgbClr val="939598"/>
                </a:solidFill>
                <a:latin typeface="Poppins"/>
              </a:rPr>
              <a:t>Our thoughts affect our feelings.  Our feelings affect our behaviors, or the choices we make.  Changing one of these factors, we can change them all! </a:t>
            </a:r>
          </a:p>
        </p:txBody>
      </p:sp>
      <p:pic>
        <p:nvPicPr>
          <p:cNvPr id="11" name="Picture 10">
            <a:extLst>
              <a:ext uri="{FF2B5EF4-FFF2-40B4-BE49-F238E27FC236}">
                <a16:creationId xmlns:a16="http://schemas.microsoft.com/office/drawing/2014/main" id="{98E9DFED-5703-D953-3AB7-500F3723A326}"/>
              </a:ext>
            </a:extLst>
          </p:cNvPr>
          <p:cNvPicPr>
            <a:picLocks noChangeAspect="1"/>
          </p:cNvPicPr>
          <p:nvPr/>
        </p:nvPicPr>
        <p:blipFill>
          <a:blip r:embed="rId2"/>
          <a:stretch>
            <a:fillRect/>
          </a:stretch>
        </p:blipFill>
        <p:spPr>
          <a:xfrm>
            <a:off x="8882743" y="209633"/>
            <a:ext cx="3155702" cy="433296"/>
          </a:xfrm>
          <a:prstGeom prst="rect">
            <a:avLst/>
          </a:prstGeom>
        </p:spPr>
      </p:pic>
      <p:pic>
        <p:nvPicPr>
          <p:cNvPr id="2" name="Picture 1">
            <a:extLst>
              <a:ext uri="{FF2B5EF4-FFF2-40B4-BE49-F238E27FC236}">
                <a16:creationId xmlns:a16="http://schemas.microsoft.com/office/drawing/2014/main" id="{D712FAF4-A70F-8DD4-C426-A41EBDA1F62C}"/>
              </a:ext>
            </a:extLst>
          </p:cNvPr>
          <p:cNvPicPr>
            <a:picLocks noChangeAspect="1"/>
          </p:cNvPicPr>
          <p:nvPr/>
        </p:nvPicPr>
        <p:blipFill>
          <a:blip r:embed="rId3"/>
          <a:srcRect/>
          <a:stretch/>
        </p:blipFill>
        <p:spPr>
          <a:xfrm>
            <a:off x="170881" y="5554466"/>
            <a:ext cx="594022" cy="594022"/>
          </a:xfrm>
          <a:prstGeom prst="rect">
            <a:avLst/>
          </a:prstGeom>
          <a:effectLst>
            <a:glow rad="150533">
              <a:schemeClr val="bg1">
                <a:alpha val="40000"/>
              </a:schemeClr>
            </a:glow>
          </a:effectLst>
        </p:spPr>
      </p:pic>
      <p:pic>
        <p:nvPicPr>
          <p:cNvPr id="5" name="Graphic 4" descr="Smiling face with solid fill with solid fill">
            <a:extLst>
              <a:ext uri="{FF2B5EF4-FFF2-40B4-BE49-F238E27FC236}">
                <a16:creationId xmlns:a16="http://schemas.microsoft.com/office/drawing/2014/main" id="{5C935101-3B9D-54D6-7AE2-ADA9D78A26A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30250" y="832698"/>
            <a:ext cx="759982" cy="759982"/>
          </a:xfrm>
          <a:prstGeom prst="rect">
            <a:avLst/>
          </a:prstGeom>
        </p:spPr>
      </p:pic>
      <p:pic>
        <p:nvPicPr>
          <p:cNvPr id="3" name="Picture 5">
            <a:extLst>
              <a:ext uri="{FF2B5EF4-FFF2-40B4-BE49-F238E27FC236}">
                <a16:creationId xmlns:a16="http://schemas.microsoft.com/office/drawing/2014/main" id="{2941C639-5578-1B84-47BF-F6874387D4CB}"/>
              </a:ext>
            </a:extLst>
          </p:cNvPr>
          <p:cNvPicPr>
            <a:picLocks noChangeAspect="1"/>
          </p:cNvPicPr>
          <p:nvPr/>
        </p:nvPicPr>
        <p:blipFill>
          <a:blip r:embed="rId6"/>
          <a:srcRect r="117" b="117"/>
          <a:stretch>
            <a:fillRect/>
          </a:stretch>
        </p:blipFill>
        <p:spPr>
          <a:xfrm>
            <a:off x="3554503" y="2922407"/>
            <a:ext cx="5400961" cy="3053947"/>
          </a:xfrm>
          <a:prstGeom prst="rect">
            <a:avLst/>
          </a:prstGeom>
        </p:spPr>
      </p:pic>
    </p:spTree>
    <p:extLst>
      <p:ext uri="{BB962C8B-B14F-4D97-AF65-F5344CB8AC3E}">
        <p14:creationId xmlns:p14="http://schemas.microsoft.com/office/powerpoint/2010/main" val="40740007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336AB23-0211-A3F7-463C-EA31B2A9D139}"/>
              </a:ext>
            </a:extLst>
          </p:cNvPr>
          <p:cNvPicPr>
            <a:picLocks noChangeAspect="1"/>
          </p:cNvPicPr>
          <p:nvPr/>
        </p:nvPicPr>
        <p:blipFill>
          <a:blip r:embed="rId2"/>
          <a:stretch>
            <a:fillRect/>
          </a:stretch>
        </p:blipFill>
        <p:spPr>
          <a:xfrm>
            <a:off x="8882743" y="209633"/>
            <a:ext cx="3155702" cy="433296"/>
          </a:xfrm>
          <a:prstGeom prst="rect">
            <a:avLst/>
          </a:prstGeom>
        </p:spPr>
      </p:pic>
      <p:sp>
        <p:nvSpPr>
          <p:cNvPr id="5" name="Title 1">
            <a:extLst>
              <a:ext uri="{FF2B5EF4-FFF2-40B4-BE49-F238E27FC236}">
                <a16:creationId xmlns:a16="http://schemas.microsoft.com/office/drawing/2014/main" id="{76BB264F-BB9F-1156-C975-F72C91BC6634}"/>
              </a:ext>
            </a:extLst>
          </p:cNvPr>
          <p:cNvSpPr txBox="1">
            <a:spLocks/>
          </p:cNvSpPr>
          <p:nvPr/>
        </p:nvSpPr>
        <p:spPr>
          <a:xfrm>
            <a:off x="7315906" y="1282306"/>
            <a:ext cx="3684334" cy="6680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rgbClr val="022179"/>
                </a:solidFill>
                <a:latin typeface="Poppins" pitchFamily="2" charset="77"/>
                <a:cs typeface="Poppins" pitchFamily="2" charset="77"/>
              </a:rPr>
              <a:t>DISCUSSION</a:t>
            </a:r>
          </a:p>
        </p:txBody>
      </p:sp>
      <p:sp>
        <p:nvSpPr>
          <p:cNvPr id="7" name="TextBox 2">
            <a:extLst>
              <a:ext uri="{FF2B5EF4-FFF2-40B4-BE49-F238E27FC236}">
                <a16:creationId xmlns:a16="http://schemas.microsoft.com/office/drawing/2014/main" id="{15591583-4050-1AFD-BF8B-90D5AF19F163}"/>
              </a:ext>
            </a:extLst>
          </p:cNvPr>
          <p:cNvSpPr txBox="1"/>
          <p:nvPr/>
        </p:nvSpPr>
        <p:spPr>
          <a:xfrm>
            <a:off x="6270727" y="2159767"/>
            <a:ext cx="5760316" cy="1935145"/>
          </a:xfrm>
          <a:prstGeom prst="rect">
            <a:avLst/>
          </a:prstGeom>
        </p:spPr>
        <p:txBody>
          <a:bodyPr wrap="square" lIns="0" tIns="0" rIns="0" bIns="0" rtlCol="0" anchor="t">
            <a:spAutoFit/>
          </a:bodyPr>
          <a:lstStyle/>
          <a:p>
            <a:pPr algn="ctr">
              <a:lnSpc>
                <a:spcPts val="5040"/>
              </a:lnSpc>
            </a:pPr>
            <a:r>
              <a:rPr lang="en-US" sz="2800" dirty="0">
                <a:solidFill>
                  <a:srgbClr val="939598"/>
                </a:solidFill>
                <a:latin typeface="Poppins"/>
              </a:rPr>
              <a:t>Amina made a choice to try taking some deep breaths.  What happened next? </a:t>
            </a:r>
          </a:p>
        </p:txBody>
      </p:sp>
      <p:pic>
        <p:nvPicPr>
          <p:cNvPr id="9" name="Graphic 8" descr="Customer review with solid fill">
            <a:extLst>
              <a:ext uri="{FF2B5EF4-FFF2-40B4-BE49-F238E27FC236}">
                <a16:creationId xmlns:a16="http://schemas.microsoft.com/office/drawing/2014/main" id="{637E10C3-BBD3-42BF-32ED-7B2401BE281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344216" y="4304345"/>
            <a:ext cx="1613338" cy="1613338"/>
          </a:xfrm>
          <a:prstGeom prst="rect">
            <a:avLst/>
          </a:prstGeom>
        </p:spPr>
      </p:pic>
      <p:sp>
        <p:nvSpPr>
          <p:cNvPr id="10" name="Rectangle 9">
            <a:extLst>
              <a:ext uri="{FF2B5EF4-FFF2-40B4-BE49-F238E27FC236}">
                <a16:creationId xmlns:a16="http://schemas.microsoft.com/office/drawing/2014/main" id="{9EE1DE42-9336-6EFB-603F-9BC0B4FF7906}"/>
              </a:ext>
            </a:extLst>
          </p:cNvPr>
          <p:cNvSpPr/>
          <p:nvPr/>
        </p:nvSpPr>
        <p:spPr>
          <a:xfrm>
            <a:off x="0" y="0"/>
            <a:ext cx="6096000" cy="6264166"/>
          </a:xfrm>
          <a:prstGeom prst="rect">
            <a:avLst/>
          </a:prstGeom>
          <a:solidFill>
            <a:srgbClr val="02217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783" eaLnBrk="1" fontAlgn="auto" hangingPunct="1">
              <a:spcBef>
                <a:spcPts val="0"/>
              </a:spcBef>
              <a:spcAft>
                <a:spcPts val="0"/>
              </a:spcAft>
              <a:defRPr/>
            </a:pPr>
            <a:endParaRPr lang="id-ID" sz="1013" dirty="0"/>
          </a:p>
        </p:txBody>
      </p:sp>
      <p:pic>
        <p:nvPicPr>
          <p:cNvPr id="12" name="Picture 11">
            <a:extLst>
              <a:ext uri="{FF2B5EF4-FFF2-40B4-BE49-F238E27FC236}">
                <a16:creationId xmlns:a16="http://schemas.microsoft.com/office/drawing/2014/main" id="{D679EFD5-BFE4-B2E9-1DF2-A5EAC625F434}"/>
              </a:ext>
            </a:extLst>
          </p:cNvPr>
          <p:cNvPicPr>
            <a:picLocks noChangeAspect="1"/>
          </p:cNvPicPr>
          <p:nvPr/>
        </p:nvPicPr>
        <p:blipFill>
          <a:blip r:embed="rId5">
            <a:alphaModFix amt="40000"/>
          </a:blip>
          <a:stretch>
            <a:fillRect/>
          </a:stretch>
        </p:blipFill>
        <p:spPr>
          <a:xfrm>
            <a:off x="702643" y="798357"/>
            <a:ext cx="4524486" cy="4388069"/>
          </a:xfrm>
          <a:prstGeom prst="rect">
            <a:avLst/>
          </a:prstGeom>
        </p:spPr>
      </p:pic>
      <p:pic>
        <p:nvPicPr>
          <p:cNvPr id="2" name="Picture 1">
            <a:extLst>
              <a:ext uri="{FF2B5EF4-FFF2-40B4-BE49-F238E27FC236}">
                <a16:creationId xmlns:a16="http://schemas.microsoft.com/office/drawing/2014/main" id="{D80815CD-BBA7-9FCA-8162-BE7B421A07E8}"/>
              </a:ext>
            </a:extLst>
          </p:cNvPr>
          <p:cNvPicPr>
            <a:picLocks noChangeAspect="1"/>
          </p:cNvPicPr>
          <p:nvPr/>
        </p:nvPicPr>
        <p:blipFill>
          <a:blip r:embed="rId6"/>
          <a:srcRect/>
          <a:stretch/>
        </p:blipFill>
        <p:spPr>
          <a:xfrm>
            <a:off x="170881" y="5554466"/>
            <a:ext cx="594022" cy="594022"/>
          </a:xfrm>
          <a:prstGeom prst="rect">
            <a:avLst/>
          </a:prstGeom>
          <a:effectLst>
            <a:glow rad="150533">
              <a:schemeClr val="bg1">
                <a:alpha val="40000"/>
              </a:schemeClr>
            </a:glow>
          </a:effectLst>
        </p:spPr>
      </p:pic>
    </p:spTree>
    <p:extLst>
      <p:ext uri="{BB962C8B-B14F-4D97-AF65-F5344CB8AC3E}">
        <p14:creationId xmlns:p14="http://schemas.microsoft.com/office/powerpoint/2010/main" val="3659614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7120F63-7071-9CAC-E488-D46F64EC4A3C}"/>
              </a:ext>
            </a:extLst>
          </p:cNvPr>
          <p:cNvSpPr txBox="1">
            <a:spLocks/>
          </p:cNvSpPr>
          <p:nvPr/>
        </p:nvSpPr>
        <p:spPr>
          <a:xfrm>
            <a:off x="1657597" y="832698"/>
            <a:ext cx="9494312" cy="6680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a:lnSpc>
                <a:spcPts val="5184"/>
              </a:lnSpc>
            </a:pPr>
            <a:r>
              <a:rPr lang="en-US" sz="3800" dirty="0">
                <a:solidFill>
                  <a:srgbClr val="002575"/>
                </a:solidFill>
                <a:latin typeface="Poppins" pitchFamily="2" charset="77"/>
                <a:cs typeface="Poppins" pitchFamily="2" charset="77"/>
              </a:rPr>
              <a:t>THOUGHTS, FEELINGS, BEHAVIORS</a:t>
            </a:r>
          </a:p>
        </p:txBody>
      </p:sp>
      <p:sp>
        <p:nvSpPr>
          <p:cNvPr id="8" name="TextBox 2">
            <a:extLst>
              <a:ext uri="{FF2B5EF4-FFF2-40B4-BE49-F238E27FC236}">
                <a16:creationId xmlns:a16="http://schemas.microsoft.com/office/drawing/2014/main" id="{68E0144C-8580-34A1-3350-7787E77DB128}"/>
              </a:ext>
            </a:extLst>
          </p:cNvPr>
          <p:cNvSpPr txBox="1"/>
          <p:nvPr/>
        </p:nvSpPr>
        <p:spPr>
          <a:xfrm>
            <a:off x="1809998" y="1591865"/>
            <a:ext cx="9841532" cy="1200329"/>
          </a:xfrm>
          <a:prstGeom prst="rect">
            <a:avLst/>
          </a:prstGeom>
        </p:spPr>
        <p:txBody>
          <a:bodyPr wrap="square" lIns="0" tIns="0" rIns="0" bIns="0" rtlCol="0" anchor="t">
            <a:spAutoFit/>
          </a:bodyPr>
          <a:lstStyle/>
          <a:p>
            <a:pPr algn="l"/>
            <a:r>
              <a:rPr lang="en-US" sz="2600" dirty="0">
                <a:solidFill>
                  <a:srgbClr val="939598"/>
                </a:solidFill>
                <a:latin typeface="Poppins"/>
              </a:rPr>
              <a:t>Let’s try again with a different example! </a:t>
            </a:r>
          </a:p>
          <a:p>
            <a:pPr marL="766281" lvl="2" indent="-255427" algn="l">
              <a:buFont typeface="Arial"/>
              <a:buChar char="⚬"/>
            </a:pPr>
            <a:r>
              <a:rPr lang="en-US" sz="2600" dirty="0">
                <a:solidFill>
                  <a:srgbClr val="939598"/>
                </a:solidFill>
                <a:latin typeface="Poppins"/>
              </a:rPr>
              <a:t>Situation: Javier is overwhelmed with schoolwork, social obligations, and family responsibilities. </a:t>
            </a:r>
          </a:p>
        </p:txBody>
      </p:sp>
      <p:pic>
        <p:nvPicPr>
          <p:cNvPr id="11" name="Picture 10">
            <a:extLst>
              <a:ext uri="{FF2B5EF4-FFF2-40B4-BE49-F238E27FC236}">
                <a16:creationId xmlns:a16="http://schemas.microsoft.com/office/drawing/2014/main" id="{98E9DFED-5703-D953-3AB7-500F3723A326}"/>
              </a:ext>
            </a:extLst>
          </p:cNvPr>
          <p:cNvPicPr>
            <a:picLocks noChangeAspect="1"/>
          </p:cNvPicPr>
          <p:nvPr/>
        </p:nvPicPr>
        <p:blipFill>
          <a:blip r:embed="rId2"/>
          <a:stretch>
            <a:fillRect/>
          </a:stretch>
        </p:blipFill>
        <p:spPr>
          <a:xfrm>
            <a:off x="8882743" y="209633"/>
            <a:ext cx="3155702" cy="433296"/>
          </a:xfrm>
          <a:prstGeom prst="rect">
            <a:avLst/>
          </a:prstGeom>
        </p:spPr>
      </p:pic>
      <p:pic>
        <p:nvPicPr>
          <p:cNvPr id="2" name="Picture 1">
            <a:extLst>
              <a:ext uri="{FF2B5EF4-FFF2-40B4-BE49-F238E27FC236}">
                <a16:creationId xmlns:a16="http://schemas.microsoft.com/office/drawing/2014/main" id="{D712FAF4-A70F-8DD4-C426-A41EBDA1F62C}"/>
              </a:ext>
            </a:extLst>
          </p:cNvPr>
          <p:cNvPicPr>
            <a:picLocks noChangeAspect="1"/>
          </p:cNvPicPr>
          <p:nvPr/>
        </p:nvPicPr>
        <p:blipFill>
          <a:blip r:embed="rId3"/>
          <a:srcRect/>
          <a:stretch/>
        </p:blipFill>
        <p:spPr>
          <a:xfrm>
            <a:off x="170881" y="5554466"/>
            <a:ext cx="594022" cy="594022"/>
          </a:xfrm>
          <a:prstGeom prst="rect">
            <a:avLst/>
          </a:prstGeom>
          <a:effectLst>
            <a:glow rad="150533">
              <a:schemeClr val="bg1">
                <a:alpha val="40000"/>
              </a:schemeClr>
            </a:glow>
          </a:effectLst>
        </p:spPr>
      </p:pic>
      <p:pic>
        <p:nvPicPr>
          <p:cNvPr id="5" name="Graphic 4" descr="Smiling face with solid fill with solid fill">
            <a:extLst>
              <a:ext uri="{FF2B5EF4-FFF2-40B4-BE49-F238E27FC236}">
                <a16:creationId xmlns:a16="http://schemas.microsoft.com/office/drawing/2014/main" id="{5C935101-3B9D-54D6-7AE2-ADA9D78A26A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30250" y="832698"/>
            <a:ext cx="759982" cy="759982"/>
          </a:xfrm>
          <a:prstGeom prst="rect">
            <a:avLst/>
          </a:prstGeom>
        </p:spPr>
      </p:pic>
      <p:sp>
        <p:nvSpPr>
          <p:cNvPr id="6" name="TextBox 2">
            <a:extLst>
              <a:ext uri="{FF2B5EF4-FFF2-40B4-BE49-F238E27FC236}">
                <a16:creationId xmlns:a16="http://schemas.microsoft.com/office/drawing/2014/main" id="{1E73D9DD-BC34-7D1A-5503-04C9F406D02E}"/>
              </a:ext>
            </a:extLst>
          </p:cNvPr>
          <p:cNvSpPr txBox="1"/>
          <p:nvPr/>
        </p:nvSpPr>
        <p:spPr>
          <a:xfrm>
            <a:off x="1809998" y="2996457"/>
            <a:ext cx="8238975" cy="400110"/>
          </a:xfrm>
          <a:prstGeom prst="rect">
            <a:avLst/>
          </a:prstGeom>
        </p:spPr>
        <p:txBody>
          <a:bodyPr wrap="square" lIns="0" tIns="0" rIns="0" bIns="0" rtlCol="0" anchor="t">
            <a:spAutoFit/>
          </a:bodyPr>
          <a:lstStyle/>
          <a:p>
            <a:pPr algn="l"/>
            <a:r>
              <a:rPr lang="en-US" sz="2600" dirty="0">
                <a:solidFill>
                  <a:srgbClr val="939598"/>
                </a:solidFill>
                <a:latin typeface="Poppins"/>
              </a:rPr>
              <a:t>Thoughts: I can’t do it all.  There isn’t enough time. </a:t>
            </a:r>
          </a:p>
        </p:txBody>
      </p:sp>
      <p:sp>
        <p:nvSpPr>
          <p:cNvPr id="7" name="TextBox 2">
            <a:extLst>
              <a:ext uri="{FF2B5EF4-FFF2-40B4-BE49-F238E27FC236}">
                <a16:creationId xmlns:a16="http://schemas.microsoft.com/office/drawing/2014/main" id="{A7CBC869-DF17-6447-3EF6-45641957578A}"/>
              </a:ext>
            </a:extLst>
          </p:cNvPr>
          <p:cNvSpPr txBox="1"/>
          <p:nvPr/>
        </p:nvSpPr>
        <p:spPr>
          <a:xfrm>
            <a:off x="744772" y="4083396"/>
            <a:ext cx="3780097" cy="1200329"/>
          </a:xfrm>
          <a:prstGeom prst="rect">
            <a:avLst/>
          </a:prstGeom>
        </p:spPr>
        <p:txBody>
          <a:bodyPr wrap="square" lIns="0" tIns="0" rIns="0" bIns="0" rtlCol="0" anchor="t">
            <a:spAutoFit/>
          </a:bodyPr>
          <a:lstStyle/>
          <a:p>
            <a:pPr algn="l"/>
            <a:r>
              <a:rPr lang="en-US" sz="2600" dirty="0">
                <a:solidFill>
                  <a:srgbClr val="939598"/>
                </a:solidFill>
                <a:latin typeface="Poppins"/>
              </a:rPr>
              <a:t>Behaviors: Give up, procrastinate, ignore responsibilities. </a:t>
            </a:r>
          </a:p>
        </p:txBody>
      </p:sp>
      <p:sp>
        <p:nvSpPr>
          <p:cNvPr id="9" name="TextBox 2">
            <a:extLst>
              <a:ext uri="{FF2B5EF4-FFF2-40B4-BE49-F238E27FC236}">
                <a16:creationId xmlns:a16="http://schemas.microsoft.com/office/drawing/2014/main" id="{0FF3C689-8262-C319-29E6-39F3B3EAC4E2}"/>
              </a:ext>
            </a:extLst>
          </p:cNvPr>
          <p:cNvSpPr txBox="1"/>
          <p:nvPr/>
        </p:nvSpPr>
        <p:spPr>
          <a:xfrm>
            <a:off x="7588627" y="4083396"/>
            <a:ext cx="3780097" cy="800219"/>
          </a:xfrm>
          <a:prstGeom prst="rect">
            <a:avLst/>
          </a:prstGeom>
        </p:spPr>
        <p:txBody>
          <a:bodyPr wrap="square" lIns="0" tIns="0" rIns="0" bIns="0" rtlCol="0" anchor="t">
            <a:spAutoFit/>
          </a:bodyPr>
          <a:lstStyle/>
          <a:p>
            <a:pPr algn="l"/>
            <a:r>
              <a:rPr lang="en-US" sz="2600" dirty="0">
                <a:solidFill>
                  <a:srgbClr val="939598"/>
                </a:solidFill>
                <a:latin typeface="Poppins"/>
              </a:rPr>
              <a:t>Feeling: Exhausted, frustrated, failure</a:t>
            </a:r>
          </a:p>
        </p:txBody>
      </p:sp>
      <p:pic>
        <p:nvPicPr>
          <p:cNvPr id="10" name="Picture 6">
            <a:extLst>
              <a:ext uri="{FF2B5EF4-FFF2-40B4-BE49-F238E27FC236}">
                <a16:creationId xmlns:a16="http://schemas.microsoft.com/office/drawing/2014/main" id="{461C5EDC-BBF9-AB41-0277-D49FC8FB6ED7}"/>
              </a:ext>
            </a:extLst>
          </p:cNvPr>
          <p:cNvPicPr>
            <a:picLocks noChangeAspect="1"/>
          </p:cNvPicPr>
          <p:nvPr/>
        </p:nvPicPr>
        <p:blipFill>
          <a:blip r:embed="rId6"/>
          <a:srcRect r="135" b="135"/>
          <a:stretch>
            <a:fillRect/>
          </a:stretch>
        </p:blipFill>
        <p:spPr>
          <a:xfrm>
            <a:off x="4387459" y="3335827"/>
            <a:ext cx="3084051" cy="3053334"/>
          </a:xfrm>
          <a:prstGeom prst="rect">
            <a:avLst/>
          </a:prstGeom>
        </p:spPr>
      </p:pic>
      <p:pic>
        <p:nvPicPr>
          <p:cNvPr id="12" name="Picture 6">
            <a:extLst>
              <a:ext uri="{FF2B5EF4-FFF2-40B4-BE49-F238E27FC236}">
                <a16:creationId xmlns:a16="http://schemas.microsoft.com/office/drawing/2014/main" id="{8C0DBC84-05DD-6CCB-4B38-0F54884A4031}"/>
              </a:ext>
            </a:extLst>
          </p:cNvPr>
          <p:cNvPicPr>
            <a:picLocks noChangeAspect="1"/>
          </p:cNvPicPr>
          <p:nvPr/>
        </p:nvPicPr>
        <p:blipFill>
          <a:blip r:embed="rId7"/>
          <a:srcRect r="301" b="301"/>
          <a:stretch>
            <a:fillRect/>
          </a:stretch>
        </p:blipFill>
        <p:spPr>
          <a:xfrm>
            <a:off x="10115245" y="2275772"/>
            <a:ext cx="1957641" cy="1790035"/>
          </a:xfrm>
          <a:prstGeom prst="rect">
            <a:avLst/>
          </a:prstGeom>
        </p:spPr>
      </p:pic>
    </p:spTree>
    <p:extLst>
      <p:ext uri="{BB962C8B-B14F-4D97-AF65-F5344CB8AC3E}">
        <p14:creationId xmlns:p14="http://schemas.microsoft.com/office/powerpoint/2010/main" val="23892472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336AB23-0211-A3F7-463C-EA31B2A9D139}"/>
              </a:ext>
            </a:extLst>
          </p:cNvPr>
          <p:cNvPicPr>
            <a:picLocks noChangeAspect="1"/>
          </p:cNvPicPr>
          <p:nvPr/>
        </p:nvPicPr>
        <p:blipFill>
          <a:blip r:embed="rId2"/>
          <a:stretch>
            <a:fillRect/>
          </a:stretch>
        </p:blipFill>
        <p:spPr>
          <a:xfrm>
            <a:off x="8882743" y="209633"/>
            <a:ext cx="3155702" cy="433296"/>
          </a:xfrm>
          <a:prstGeom prst="rect">
            <a:avLst/>
          </a:prstGeom>
        </p:spPr>
      </p:pic>
      <p:sp>
        <p:nvSpPr>
          <p:cNvPr id="5" name="Title 1">
            <a:extLst>
              <a:ext uri="{FF2B5EF4-FFF2-40B4-BE49-F238E27FC236}">
                <a16:creationId xmlns:a16="http://schemas.microsoft.com/office/drawing/2014/main" id="{76BB264F-BB9F-1156-C975-F72C91BC6634}"/>
              </a:ext>
            </a:extLst>
          </p:cNvPr>
          <p:cNvSpPr txBox="1">
            <a:spLocks/>
          </p:cNvSpPr>
          <p:nvPr/>
        </p:nvSpPr>
        <p:spPr>
          <a:xfrm>
            <a:off x="7378742" y="1282306"/>
            <a:ext cx="3554937" cy="6680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rgbClr val="022179"/>
                </a:solidFill>
                <a:latin typeface="Poppins" pitchFamily="2" charset="77"/>
                <a:cs typeface="Poppins" pitchFamily="2" charset="77"/>
              </a:rPr>
              <a:t>DISCUSSION</a:t>
            </a:r>
          </a:p>
        </p:txBody>
      </p:sp>
      <p:sp>
        <p:nvSpPr>
          <p:cNvPr id="7" name="TextBox 2">
            <a:extLst>
              <a:ext uri="{FF2B5EF4-FFF2-40B4-BE49-F238E27FC236}">
                <a16:creationId xmlns:a16="http://schemas.microsoft.com/office/drawing/2014/main" id="{15591583-4050-1AFD-BF8B-90D5AF19F163}"/>
              </a:ext>
            </a:extLst>
          </p:cNvPr>
          <p:cNvSpPr txBox="1"/>
          <p:nvPr/>
        </p:nvSpPr>
        <p:spPr>
          <a:xfrm>
            <a:off x="6798643" y="2159767"/>
            <a:ext cx="4600117" cy="1871025"/>
          </a:xfrm>
          <a:prstGeom prst="rect">
            <a:avLst/>
          </a:prstGeom>
        </p:spPr>
        <p:txBody>
          <a:bodyPr wrap="square" lIns="0" tIns="0" rIns="0" bIns="0" rtlCol="0" anchor="t">
            <a:spAutoFit/>
          </a:bodyPr>
          <a:lstStyle/>
          <a:p>
            <a:pPr algn="ctr">
              <a:lnSpc>
                <a:spcPts val="5040"/>
              </a:lnSpc>
            </a:pPr>
            <a:r>
              <a:rPr lang="en-US" sz="2800" dirty="0">
                <a:solidFill>
                  <a:srgbClr val="939598"/>
                </a:solidFill>
                <a:latin typeface="Poppins"/>
              </a:rPr>
              <a:t>What choices can Javier make to change his outcome? </a:t>
            </a:r>
          </a:p>
        </p:txBody>
      </p:sp>
      <p:pic>
        <p:nvPicPr>
          <p:cNvPr id="9" name="Graphic 8" descr="Customer review with solid fill">
            <a:extLst>
              <a:ext uri="{FF2B5EF4-FFF2-40B4-BE49-F238E27FC236}">
                <a16:creationId xmlns:a16="http://schemas.microsoft.com/office/drawing/2014/main" id="{637E10C3-BBD3-42BF-32ED-7B2401BE281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292032" y="4304345"/>
            <a:ext cx="1613338" cy="1613338"/>
          </a:xfrm>
          <a:prstGeom prst="rect">
            <a:avLst/>
          </a:prstGeom>
        </p:spPr>
      </p:pic>
      <p:sp>
        <p:nvSpPr>
          <p:cNvPr id="10" name="Rectangle 9">
            <a:extLst>
              <a:ext uri="{FF2B5EF4-FFF2-40B4-BE49-F238E27FC236}">
                <a16:creationId xmlns:a16="http://schemas.microsoft.com/office/drawing/2014/main" id="{9EE1DE42-9336-6EFB-603F-9BC0B4FF7906}"/>
              </a:ext>
            </a:extLst>
          </p:cNvPr>
          <p:cNvSpPr/>
          <p:nvPr/>
        </p:nvSpPr>
        <p:spPr>
          <a:xfrm>
            <a:off x="0" y="0"/>
            <a:ext cx="6096000" cy="6264166"/>
          </a:xfrm>
          <a:prstGeom prst="rect">
            <a:avLst/>
          </a:prstGeom>
          <a:solidFill>
            <a:srgbClr val="FFA50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783" eaLnBrk="1" fontAlgn="auto" hangingPunct="1">
              <a:spcBef>
                <a:spcPts val="0"/>
              </a:spcBef>
              <a:spcAft>
                <a:spcPts val="0"/>
              </a:spcAft>
              <a:defRPr/>
            </a:pPr>
            <a:endParaRPr lang="id-ID" sz="1013" dirty="0"/>
          </a:p>
        </p:txBody>
      </p:sp>
      <p:pic>
        <p:nvPicPr>
          <p:cNvPr id="12" name="Picture 11">
            <a:extLst>
              <a:ext uri="{FF2B5EF4-FFF2-40B4-BE49-F238E27FC236}">
                <a16:creationId xmlns:a16="http://schemas.microsoft.com/office/drawing/2014/main" id="{D679EFD5-BFE4-B2E9-1DF2-A5EAC625F434}"/>
              </a:ext>
            </a:extLst>
          </p:cNvPr>
          <p:cNvPicPr>
            <a:picLocks noChangeAspect="1"/>
          </p:cNvPicPr>
          <p:nvPr/>
        </p:nvPicPr>
        <p:blipFill>
          <a:blip r:embed="rId5">
            <a:alphaModFix amt="40000"/>
          </a:blip>
          <a:stretch>
            <a:fillRect/>
          </a:stretch>
        </p:blipFill>
        <p:spPr>
          <a:xfrm>
            <a:off x="702643" y="798357"/>
            <a:ext cx="4524486" cy="4388069"/>
          </a:xfrm>
          <a:prstGeom prst="rect">
            <a:avLst/>
          </a:prstGeom>
        </p:spPr>
      </p:pic>
      <p:pic>
        <p:nvPicPr>
          <p:cNvPr id="2" name="Picture 1">
            <a:extLst>
              <a:ext uri="{FF2B5EF4-FFF2-40B4-BE49-F238E27FC236}">
                <a16:creationId xmlns:a16="http://schemas.microsoft.com/office/drawing/2014/main" id="{D80815CD-BBA7-9FCA-8162-BE7B421A07E8}"/>
              </a:ext>
            </a:extLst>
          </p:cNvPr>
          <p:cNvPicPr>
            <a:picLocks noChangeAspect="1"/>
          </p:cNvPicPr>
          <p:nvPr/>
        </p:nvPicPr>
        <p:blipFill>
          <a:blip r:embed="rId6"/>
          <a:srcRect/>
          <a:stretch/>
        </p:blipFill>
        <p:spPr>
          <a:xfrm>
            <a:off x="170881" y="5554466"/>
            <a:ext cx="594022" cy="594022"/>
          </a:xfrm>
          <a:prstGeom prst="rect">
            <a:avLst/>
          </a:prstGeom>
          <a:effectLst>
            <a:glow rad="150533">
              <a:schemeClr val="bg1">
                <a:alpha val="40000"/>
              </a:schemeClr>
            </a:glow>
          </a:effectLst>
        </p:spPr>
      </p:pic>
    </p:spTree>
    <p:extLst>
      <p:ext uri="{BB962C8B-B14F-4D97-AF65-F5344CB8AC3E}">
        <p14:creationId xmlns:p14="http://schemas.microsoft.com/office/powerpoint/2010/main" val="3770936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7120F63-7071-9CAC-E488-D46F64EC4A3C}"/>
              </a:ext>
            </a:extLst>
          </p:cNvPr>
          <p:cNvSpPr txBox="1">
            <a:spLocks/>
          </p:cNvSpPr>
          <p:nvPr/>
        </p:nvSpPr>
        <p:spPr>
          <a:xfrm>
            <a:off x="1657597" y="832698"/>
            <a:ext cx="9494312" cy="6680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a:lnSpc>
                <a:spcPts val="5184"/>
              </a:lnSpc>
            </a:pPr>
            <a:r>
              <a:rPr lang="en-US" sz="3800" dirty="0">
                <a:solidFill>
                  <a:srgbClr val="002575"/>
                </a:solidFill>
                <a:latin typeface="Poppins" pitchFamily="2" charset="77"/>
                <a:cs typeface="Poppins" pitchFamily="2" charset="77"/>
              </a:rPr>
              <a:t>THOUGHTS, FEELINGS, BEHAVIORS</a:t>
            </a:r>
          </a:p>
        </p:txBody>
      </p:sp>
      <p:sp>
        <p:nvSpPr>
          <p:cNvPr id="8" name="TextBox 2">
            <a:extLst>
              <a:ext uri="{FF2B5EF4-FFF2-40B4-BE49-F238E27FC236}">
                <a16:creationId xmlns:a16="http://schemas.microsoft.com/office/drawing/2014/main" id="{68E0144C-8580-34A1-3350-7787E77DB128}"/>
              </a:ext>
            </a:extLst>
          </p:cNvPr>
          <p:cNvSpPr txBox="1"/>
          <p:nvPr/>
        </p:nvSpPr>
        <p:spPr>
          <a:xfrm>
            <a:off x="1809998" y="1591865"/>
            <a:ext cx="9841532" cy="861774"/>
          </a:xfrm>
          <a:prstGeom prst="rect">
            <a:avLst/>
          </a:prstGeom>
        </p:spPr>
        <p:txBody>
          <a:bodyPr wrap="square" lIns="0" tIns="0" rIns="0" bIns="0" rtlCol="0" anchor="t">
            <a:spAutoFit/>
          </a:bodyPr>
          <a:lstStyle/>
          <a:p>
            <a:pPr algn="l"/>
            <a:r>
              <a:rPr lang="en-US" sz="2800" dirty="0">
                <a:solidFill>
                  <a:srgbClr val="939598"/>
                </a:solidFill>
                <a:latin typeface="Poppins"/>
              </a:rPr>
              <a:t>If Javier changes his behavior, he can change his thoughts and feelings, and ultimately, the outcome. </a:t>
            </a:r>
          </a:p>
        </p:txBody>
      </p:sp>
      <p:pic>
        <p:nvPicPr>
          <p:cNvPr id="11" name="Picture 10">
            <a:extLst>
              <a:ext uri="{FF2B5EF4-FFF2-40B4-BE49-F238E27FC236}">
                <a16:creationId xmlns:a16="http://schemas.microsoft.com/office/drawing/2014/main" id="{98E9DFED-5703-D953-3AB7-500F3723A326}"/>
              </a:ext>
            </a:extLst>
          </p:cNvPr>
          <p:cNvPicPr>
            <a:picLocks noChangeAspect="1"/>
          </p:cNvPicPr>
          <p:nvPr/>
        </p:nvPicPr>
        <p:blipFill>
          <a:blip r:embed="rId2"/>
          <a:stretch>
            <a:fillRect/>
          </a:stretch>
        </p:blipFill>
        <p:spPr>
          <a:xfrm>
            <a:off x="8882743" y="209633"/>
            <a:ext cx="3155702" cy="433296"/>
          </a:xfrm>
          <a:prstGeom prst="rect">
            <a:avLst/>
          </a:prstGeom>
        </p:spPr>
      </p:pic>
      <p:pic>
        <p:nvPicPr>
          <p:cNvPr id="2" name="Picture 1">
            <a:extLst>
              <a:ext uri="{FF2B5EF4-FFF2-40B4-BE49-F238E27FC236}">
                <a16:creationId xmlns:a16="http://schemas.microsoft.com/office/drawing/2014/main" id="{D712FAF4-A70F-8DD4-C426-A41EBDA1F62C}"/>
              </a:ext>
            </a:extLst>
          </p:cNvPr>
          <p:cNvPicPr>
            <a:picLocks noChangeAspect="1"/>
          </p:cNvPicPr>
          <p:nvPr/>
        </p:nvPicPr>
        <p:blipFill>
          <a:blip r:embed="rId3"/>
          <a:srcRect/>
          <a:stretch/>
        </p:blipFill>
        <p:spPr>
          <a:xfrm>
            <a:off x="170881" y="5554466"/>
            <a:ext cx="594022" cy="594022"/>
          </a:xfrm>
          <a:prstGeom prst="rect">
            <a:avLst/>
          </a:prstGeom>
          <a:effectLst>
            <a:glow rad="150533">
              <a:schemeClr val="bg1">
                <a:alpha val="40000"/>
              </a:schemeClr>
            </a:glow>
          </a:effectLst>
        </p:spPr>
      </p:pic>
      <p:pic>
        <p:nvPicPr>
          <p:cNvPr id="5" name="Graphic 4" descr="Smiling face with solid fill with solid fill">
            <a:extLst>
              <a:ext uri="{FF2B5EF4-FFF2-40B4-BE49-F238E27FC236}">
                <a16:creationId xmlns:a16="http://schemas.microsoft.com/office/drawing/2014/main" id="{5C935101-3B9D-54D6-7AE2-ADA9D78A26A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30250" y="832698"/>
            <a:ext cx="759982" cy="759982"/>
          </a:xfrm>
          <a:prstGeom prst="rect">
            <a:avLst/>
          </a:prstGeom>
        </p:spPr>
      </p:pic>
      <p:sp>
        <p:nvSpPr>
          <p:cNvPr id="6" name="TextBox 2">
            <a:extLst>
              <a:ext uri="{FF2B5EF4-FFF2-40B4-BE49-F238E27FC236}">
                <a16:creationId xmlns:a16="http://schemas.microsoft.com/office/drawing/2014/main" id="{1E73D9DD-BC34-7D1A-5503-04C9F406D02E}"/>
              </a:ext>
            </a:extLst>
          </p:cNvPr>
          <p:cNvSpPr txBox="1"/>
          <p:nvPr/>
        </p:nvSpPr>
        <p:spPr>
          <a:xfrm>
            <a:off x="664785" y="2699596"/>
            <a:ext cx="7583670" cy="861774"/>
          </a:xfrm>
          <a:prstGeom prst="rect">
            <a:avLst/>
          </a:prstGeom>
        </p:spPr>
        <p:txBody>
          <a:bodyPr wrap="square" lIns="0" tIns="0" rIns="0" bIns="0" rtlCol="0" anchor="t">
            <a:spAutoFit/>
          </a:bodyPr>
          <a:lstStyle/>
          <a:p>
            <a:pPr algn="l"/>
            <a:r>
              <a:rPr lang="en-US" sz="2800" dirty="0">
                <a:solidFill>
                  <a:srgbClr val="022179"/>
                </a:solidFill>
                <a:latin typeface="Poppins"/>
              </a:rPr>
              <a:t>Thoughts: I am capable of figuring this out.  I just need a little support. </a:t>
            </a:r>
          </a:p>
        </p:txBody>
      </p:sp>
      <p:sp>
        <p:nvSpPr>
          <p:cNvPr id="7" name="TextBox 2">
            <a:extLst>
              <a:ext uri="{FF2B5EF4-FFF2-40B4-BE49-F238E27FC236}">
                <a16:creationId xmlns:a16="http://schemas.microsoft.com/office/drawing/2014/main" id="{A7CBC869-DF17-6447-3EF6-45641957578A}"/>
              </a:ext>
            </a:extLst>
          </p:cNvPr>
          <p:cNvSpPr txBox="1"/>
          <p:nvPr/>
        </p:nvSpPr>
        <p:spPr>
          <a:xfrm>
            <a:off x="1027580" y="4007980"/>
            <a:ext cx="3780097" cy="1292662"/>
          </a:xfrm>
          <a:prstGeom prst="rect">
            <a:avLst/>
          </a:prstGeom>
        </p:spPr>
        <p:txBody>
          <a:bodyPr wrap="square" lIns="0" tIns="0" rIns="0" bIns="0" rtlCol="0" anchor="t">
            <a:spAutoFit/>
          </a:bodyPr>
          <a:lstStyle/>
          <a:p>
            <a:pPr algn="l"/>
            <a:r>
              <a:rPr lang="en-US" sz="2800" dirty="0">
                <a:solidFill>
                  <a:srgbClr val="022179"/>
                </a:solidFill>
                <a:latin typeface="Poppins"/>
              </a:rPr>
              <a:t>Behaviors: Work on time management skills, ask for help</a:t>
            </a:r>
          </a:p>
        </p:txBody>
      </p:sp>
      <p:sp>
        <p:nvSpPr>
          <p:cNvPr id="9" name="TextBox 2">
            <a:extLst>
              <a:ext uri="{FF2B5EF4-FFF2-40B4-BE49-F238E27FC236}">
                <a16:creationId xmlns:a16="http://schemas.microsoft.com/office/drawing/2014/main" id="{0FF3C689-8262-C319-29E6-39F3B3EAC4E2}"/>
              </a:ext>
            </a:extLst>
          </p:cNvPr>
          <p:cNvSpPr txBox="1"/>
          <p:nvPr/>
        </p:nvSpPr>
        <p:spPr>
          <a:xfrm>
            <a:off x="7871436" y="4007980"/>
            <a:ext cx="2790284" cy="861774"/>
          </a:xfrm>
          <a:prstGeom prst="rect">
            <a:avLst/>
          </a:prstGeom>
        </p:spPr>
        <p:txBody>
          <a:bodyPr wrap="square" lIns="0" tIns="0" rIns="0" bIns="0" rtlCol="0" anchor="t">
            <a:spAutoFit/>
          </a:bodyPr>
          <a:lstStyle/>
          <a:p>
            <a:pPr algn="l"/>
            <a:r>
              <a:rPr lang="en-US" sz="2800" dirty="0">
                <a:solidFill>
                  <a:srgbClr val="022179"/>
                </a:solidFill>
                <a:latin typeface="Poppins"/>
              </a:rPr>
              <a:t>Feeling: Tired but hopeful</a:t>
            </a:r>
          </a:p>
        </p:txBody>
      </p:sp>
      <p:pic>
        <p:nvPicPr>
          <p:cNvPr id="10" name="Picture 6">
            <a:extLst>
              <a:ext uri="{FF2B5EF4-FFF2-40B4-BE49-F238E27FC236}">
                <a16:creationId xmlns:a16="http://schemas.microsoft.com/office/drawing/2014/main" id="{461C5EDC-BBF9-AB41-0277-D49FC8FB6ED7}"/>
              </a:ext>
            </a:extLst>
          </p:cNvPr>
          <p:cNvPicPr>
            <a:picLocks noChangeAspect="1"/>
          </p:cNvPicPr>
          <p:nvPr/>
        </p:nvPicPr>
        <p:blipFill>
          <a:blip r:embed="rId6"/>
          <a:srcRect r="135" b="135"/>
          <a:stretch>
            <a:fillRect/>
          </a:stretch>
        </p:blipFill>
        <p:spPr>
          <a:xfrm>
            <a:off x="4670267" y="3260411"/>
            <a:ext cx="3084051" cy="3053334"/>
          </a:xfrm>
          <a:prstGeom prst="rect">
            <a:avLst/>
          </a:prstGeom>
        </p:spPr>
      </p:pic>
      <p:pic>
        <p:nvPicPr>
          <p:cNvPr id="12" name="Picture 6">
            <a:extLst>
              <a:ext uri="{FF2B5EF4-FFF2-40B4-BE49-F238E27FC236}">
                <a16:creationId xmlns:a16="http://schemas.microsoft.com/office/drawing/2014/main" id="{8C0DBC84-05DD-6CCB-4B38-0F54884A4031}"/>
              </a:ext>
            </a:extLst>
          </p:cNvPr>
          <p:cNvPicPr>
            <a:picLocks noChangeAspect="1"/>
          </p:cNvPicPr>
          <p:nvPr/>
        </p:nvPicPr>
        <p:blipFill>
          <a:blip r:embed="rId7"/>
          <a:srcRect r="301" b="301"/>
          <a:stretch>
            <a:fillRect/>
          </a:stretch>
        </p:blipFill>
        <p:spPr>
          <a:xfrm>
            <a:off x="10135376" y="2699596"/>
            <a:ext cx="1957641" cy="1790035"/>
          </a:xfrm>
          <a:prstGeom prst="rect">
            <a:avLst/>
          </a:prstGeom>
        </p:spPr>
      </p:pic>
    </p:spTree>
    <p:extLst>
      <p:ext uri="{BB962C8B-B14F-4D97-AF65-F5344CB8AC3E}">
        <p14:creationId xmlns:p14="http://schemas.microsoft.com/office/powerpoint/2010/main" val="23117388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7120F63-7071-9CAC-E488-D46F64EC4A3C}"/>
              </a:ext>
            </a:extLst>
          </p:cNvPr>
          <p:cNvSpPr txBox="1">
            <a:spLocks/>
          </p:cNvSpPr>
          <p:nvPr/>
        </p:nvSpPr>
        <p:spPr>
          <a:xfrm>
            <a:off x="1657597" y="832698"/>
            <a:ext cx="9494312" cy="6680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a:lnSpc>
                <a:spcPts val="5184"/>
              </a:lnSpc>
            </a:pPr>
            <a:r>
              <a:rPr lang="en-US" sz="3800" dirty="0">
                <a:solidFill>
                  <a:srgbClr val="002575"/>
                </a:solidFill>
                <a:latin typeface="Poppins" pitchFamily="2" charset="77"/>
                <a:cs typeface="Poppins" pitchFamily="2" charset="77"/>
              </a:rPr>
              <a:t>THOUGHTS, FEELINGS, BEHAVIORS</a:t>
            </a:r>
          </a:p>
        </p:txBody>
      </p:sp>
      <p:sp>
        <p:nvSpPr>
          <p:cNvPr id="8" name="TextBox 2">
            <a:extLst>
              <a:ext uri="{FF2B5EF4-FFF2-40B4-BE49-F238E27FC236}">
                <a16:creationId xmlns:a16="http://schemas.microsoft.com/office/drawing/2014/main" id="{68E0144C-8580-34A1-3350-7787E77DB128}"/>
              </a:ext>
            </a:extLst>
          </p:cNvPr>
          <p:cNvSpPr txBox="1"/>
          <p:nvPr/>
        </p:nvSpPr>
        <p:spPr>
          <a:xfrm>
            <a:off x="1809998" y="1591865"/>
            <a:ext cx="9841532" cy="861774"/>
          </a:xfrm>
          <a:prstGeom prst="rect">
            <a:avLst/>
          </a:prstGeom>
        </p:spPr>
        <p:txBody>
          <a:bodyPr wrap="square" lIns="0" tIns="0" rIns="0" bIns="0" rtlCol="0" anchor="t">
            <a:spAutoFit/>
          </a:bodyPr>
          <a:lstStyle/>
          <a:p>
            <a:pPr algn="l"/>
            <a:r>
              <a:rPr lang="en-US" sz="2800" dirty="0">
                <a:solidFill>
                  <a:srgbClr val="939598"/>
                </a:solidFill>
                <a:latin typeface="Poppins"/>
              </a:rPr>
              <a:t>If Javier changes his thoughts, he can change his feelings and behaviors, and ultimately, the outcome. </a:t>
            </a:r>
          </a:p>
        </p:txBody>
      </p:sp>
      <p:pic>
        <p:nvPicPr>
          <p:cNvPr id="11" name="Picture 10">
            <a:extLst>
              <a:ext uri="{FF2B5EF4-FFF2-40B4-BE49-F238E27FC236}">
                <a16:creationId xmlns:a16="http://schemas.microsoft.com/office/drawing/2014/main" id="{98E9DFED-5703-D953-3AB7-500F3723A326}"/>
              </a:ext>
            </a:extLst>
          </p:cNvPr>
          <p:cNvPicPr>
            <a:picLocks noChangeAspect="1"/>
          </p:cNvPicPr>
          <p:nvPr/>
        </p:nvPicPr>
        <p:blipFill>
          <a:blip r:embed="rId2"/>
          <a:stretch>
            <a:fillRect/>
          </a:stretch>
        </p:blipFill>
        <p:spPr>
          <a:xfrm>
            <a:off x="8882743" y="209633"/>
            <a:ext cx="3155702" cy="433296"/>
          </a:xfrm>
          <a:prstGeom prst="rect">
            <a:avLst/>
          </a:prstGeom>
        </p:spPr>
      </p:pic>
      <p:pic>
        <p:nvPicPr>
          <p:cNvPr id="2" name="Picture 1">
            <a:extLst>
              <a:ext uri="{FF2B5EF4-FFF2-40B4-BE49-F238E27FC236}">
                <a16:creationId xmlns:a16="http://schemas.microsoft.com/office/drawing/2014/main" id="{D712FAF4-A70F-8DD4-C426-A41EBDA1F62C}"/>
              </a:ext>
            </a:extLst>
          </p:cNvPr>
          <p:cNvPicPr>
            <a:picLocks noChangeAspect="1"/>
          </p:cNvPicPr>
          <p:nvPr/>
        </p:nvPicPr>
        <p:blipFill>
          <a:blip r:embed="rId3"/>
          <a:srcRect/>
          <a:stretch/>
        </p:blipFill>
        <p:spPr>
          <a:xfrm>
            <a:off x="170881" y="5554466"/>
            <a:ext cx="594022" cy="594022"/>
          </a:xfrm>
          <a:prstGeom prst="rect">
            <a:avLst/>
          </a:prstGeom>
          <a:effectLst>
            <a:glow rad="150533">
              <a:schemeClr val="bg1">
                <a:alpha val="40000"/>
              </a:schemeClr>
            </a:glow>
          </a:effectLst>
        </p:spPr>
      </p:pic>
      <p:pic>
        <p:nvPicPr>
          <p:cNvPr id="5" name="Graphic 4" descr="Smiling face with solid fill with solid fill">
            <a:extLst>
              <a:ext uri="{FF2B5EF4-FFF2-40B4-BE49-F238E27FC236}">
                <a16:creationId xmlns:a16="http://schemas.microsoft.com/office/drawing/2014/main" id="{5C935101-3B9D-54D6-7AE2-ADA9D78A26A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30250" y="832698"/>
            <a:ext cx="759982" cy="759982"/>
          </a:xfrm>
          <a:prstGeom prst="rect">
            <a:avLst/>
          </a:prstGeom>
        </p:spPr>
      </p:pic>
      <p:sp>
        <p:nvSpPr>
          <p:cNvPr id="6" name="TextBox 2">
            <a:extLst>
              <a:ext uri="{FF2B5EF4-FFF2-40B4-BE49-F238E27FC236}">
                <a16:creationId xmlns:a16="http://schemas.microsoft.com/office/drawing/2014/main" id="{1E73D9DD-BC34-7D1A-5503-04C9F406D02E}"/>
              </a:ext>
            </a:extLst>
          </p:cNvPr>
          <p:cNvSpPr txBox="1"/>
          <p:nvPr/>
        </p:nvSpPr>
        <p:spPr>
          <a:xfrm>
            <a:off x="764903" y="2739902"/>
            <a:ext cx="7681513" cy="861774"/>
          </a:xfrm>
          <a:prstGeom prst="rect">
            <a:avLst/>
          </a:prstGeom>
        </p:spPr>
        <p:txBody>
          <a:bodyPr wrap="square" lIns="0" tIns="0" rIns="0" bIns="0" rtlCol="0" anchor="t">
            <a:spAutoFit/>
          </a:bodyPr>
          <a:lstStyle/>
          <a:p>
            <a:pPr algn="l"/>
            <a:r>
              <a:rPr lang="en-US" sz="2800" dirty="0">
                <a:solidFill>
                  <a:srgbClr val="099FDA"/>
                </a:solidFill>
                <a:latin typeface="Poppins"/>
              </a:rPr>
              <a:t>Thoughts: I am capable of figuring this out.  I just need a little support. </a:t>
            </a:r>
          </a:p>
        </p:txBody>
      </p:sp>
      <p:sp>
        <p:nvSpPr>
          <p:cNvPr id="7" name="TextBox 2">
            <a:extLst>
              <a:ext uri="{FF2B5EF4-FFF2-40B4-BE49-F238E27FC236}">
                <a16:creationId xmlns:a16="http://schemas.microsoft.com/office/drawing/2014/main" id="{A7CBC869-DF17-6447-3EF6-45641957578A}"/>
              </a:ext>
            </a:extLst>
          </p:cNvPr>
          <p:cNvSpPr txBox="1"/>
          <p:nvPr/>
        </p:nvSpPr>
        <p:spPr>
          <a:xfrm>
            <a:off x="744772" y="4083396"/>
            <a:ext cx="3780097" cy="1292662"/>
          </a:xfrm>
          <a:prstGeom prst="rect">
            <a:avLst/>
          </a:prstGeom>
        </p:spPr>
        <p:txBody>
          <a:bodyPr wrap="square" lIns="0" tIns="0" rIns="0" bIns="0" rtlCol="0" anchor="t">
            <a:spAutoFit/>
          </a:bodyPr>
          <a:lstStyle/>
          <a:p>
            <a:pPr algn="l"/>
            <a:r>
              <a:rPr lang="en-US" sz="2800" dirty="0">
                <a:solidFill>
                  <a:srgbClr val="00B0F0"/>
                </a:solidFill>
                <a:latin typeface="Poppins"/>
              </a:rPr>
              <a:t>Behaviors: Work on time management skills, ask for help</a:t>
            </a:r>
          </a:p>
        </p:txBody>
      </p:sp>
      <p:sp>
        <p:nvSpPr>
          <p:cNvPr id="9" name="TextBox 2">
            <a:extLst>
              <a:ext uri="{FF2B5EF4-FFF2-40B4-BE49-F238E27FC236}">
                <a16:creationId xmlns:a16="http://schemas.microsoft.com/office/drawing/2014/main" id="{0FF3C689-8262-C319-29E6-39F3B3EAC4E2}"/>
              </a:ext>
            </a:extLst>
          </p:cNvPr>
          <p:cNvSpPr txBox="1"/>
          <p:nvPr/>
        </p:nvSpPr>
        <p:spPr>
          <a:xfrm>
            <a:off x="7588627" y="4083396"/>
            <a:ext cx="2818565" cy="861774"/>
          </a:xfrm>
          <a:prstGeom prst="rect">
            <a:avLst/>
          </a:prstGeom>
        </p:spPr>
        <p:txBody>
          <a:bodyPr wrap="square" lIns="0" tIns="0" rIns="0" bIns="0" rtlCol="0" anchor="t">
            <a:spAutoFit/>
          </a:bodyPr>
          <a:lstStyle/>
          <a:p>
            <a:pPr algn="l"/>
            <a:r>
              <a:rPr lang="en-US" sz="2800" dirty="0">
                <a:solidFill>
                  <a:srgbClr val="009FD9"/>
                </a:solidFill>
                <a:latin typeface="Poppins"/>
              </a:rPr>
              <a:t>Feeling: Tired but hopeful</a:t>
            </a:r>
          </a:p>
        </p:txBody>
      </p:sp>
      <p:pic>
        <p:nvPicPr>
          <p:cNvPr id="10" name="Picture 6">
            <a:extLst>
              <a:ext uri="{FF2B5EF4-FFF2-40B4-BE49-F238E27FC236}">
                <a16:creationId xmlns:a16="http://schemas.microsoft.com/office/drawing/2014/main" id="{461C5EDC-BBF9-AB41-0277-D49FC8FB6ED7}"/>
              </a:ext>
            </a:extLst>
          </p:cNvPr>
          <p:cNvPicPr>
            <a:picLocks noChangeAspect="1"/>
          </p:cNvPicPr>
          <p:nvPr/>
        </p:nvPicPr>
        <p:blipFill>
          <a:blip r:embed="rId6"/>
          <a:srcRect r="135" b="135"/>
          <a:stretch>
            <a:fillRect/>
          </a:stretch>
        </p:blipFill>
        <p:spPr>
          <a:xfrm>
            <a:off x="4387459" y="3335827"/>
            <a:ext cx="3084051" cy="3053334"/>
          </a:xfrm>
          <a:prstGeom prst="rect">
            <a:avLst/>
          </a:prstGeom>
        </p:spPr>
      </p:pic>
      <p:pic>
        <p:nvPicPr>
          <p:cNvPr id="3" name="Picture 6">
            <a:extLst>
              <a:ext uri="{FF2B5EF4-FFF2-40B4-BE49-F238E27FC236}">
                <a16:creationId xmlns:a16="http://schemas.microsoft.com/office/drawing/2014/main" id="{2AC0EE99-6E30-8C86-902D-94BFA70019F5}"/>
              </a:ext>
            </a:extLst>
          </p:cNvPr>
          <p:cNvPicPr>
            <a:picLocks noChangeAspect="1"/>
          </p:cNvPicPr>
          <p:nvPr/>
        </p:nvPicPr>
        <p:blipFill>
          <a:blip r:embed="rId7"/>
          <a:srcRect r="301" b="301"/>
          <a:stretch>
            <a:fillRect/>
          </a:stretch>
        </p:blipFill>
        <p:spPr>
          <a:xfrm>
            <a:off x="10135376" y="2699596"/>
            <a:ext cx="1957641" cy="1790035"/>
          </a:xfrm>
          <a:prstGeom prst="rect">
            <a:avLst/>
          </a:prstGeom>
        </p:spPr>
      </p:pic>
    </p:spTree>
    <p:extLst>
      <p:ext uri="{BB962C8B-B14F-4D97-AF65-F5344CB8AC3E}">
        <p14:creationId xmlns:p14="http://schemas.microsoft.com/office/powerpoint/2010/main" val="8209241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7120F63-7071-9CAC-E488-D46F64EC4A3C}"/>
              </a:ext>
            </a:extLst>
          </p:cNvPr>
          <p:cNvSpPr txBox="1">
            <a:spLocks/>
          </p:cNvSpPr>
          <p:nvPr/>
        </p:nvSpPr>
        <p:spPr>
          <a:xfrm>
            <a:off x="1657597" y="832698"/>
            <a:ext cx="9494312" cy="6680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a:lnSpc>
                <a:spcPts val="5184"/>
              </a:lnSpc>
            </a:pPr>
            <a:r>
              <a:rPr lang="en-US" sz="3800" dirty="0">
                <a:solidFill>
                  <a:srgbClr val="002575"/>
                </a:solidFill>
                <a:latin typeface="Poppins" pitchFamily="2" charset="77"/>
                <a:cs typeface="Poppins" pitchFamily="2" charset="77"/>
              </a:rPr>
              <a:t>THOUGHTS, FEELINGS, BEHAVIORS</a:t>
            </a:r>
          </a:p>
        </p:txBody>
      </p:sp>
      <p:sp>
        <p:nvSpPr>
          <p:cNvPr id="8" name="TextBox 2">
            <a:extLst>
              <a:ext uri="{FF2B5EF4-FFF2-40B4-BE49-F238E27FC236}">
                <a16:creationId xmlns:a16="http://schemas.microsoft.com/office/drawing/2014/main" id="{68E0144C-8580-34A1-3350-7787E77DB128}"/>
              </a:ext>
            </a:extLst>
          </p:cNvPr>
          <p:cNvSpPr txBox="1"/>
          <p:nvPr/>
        </p:nvSpPr>
        <p:spPr>
          <a:xfrm>
            <a:off x="1809997" y="1591865"/>
            <a:ext cx="10086629" cy="1200329"/>
          </a:xfrm>
          <a:prstGeom prst="rect">
            <a:avLst/>
          </a:prstGeom>
        </p:spPr>
        <p:txBody>
          <a:bodyPr wrap="square" lIns="0" tIns="0" rIns="0" bIns="0" rtlCol="0" anchor="t">
            <a:spAutoFit/>
          </a:bodyPr>
          <a:lstStyle/>
          <a:p>
            <a:pPr algn="l"/>
            <a:r>
              <a:rPr lang="en-US" sz="2600" dirty="0">
                <a:solidFill>
                  <a:srgbClr val="939598"/>
                </a:solidFill>
                <a:latin typeface="Poppins"/>
              </a:rPr>
              <a:t>If Javier changes his feelings by using a coping skill like deep breathing or moving his body, he can change his thoughts and behaviors, and ultimately, the outcome. </a:t>
            </a:r>
          </a:p>
        </p:txBody>
      </p:sp>
      <p:pic>
        <p:nvPicPr>
          <p:cNvPr id="11" name="Picture 10">
            <a:extLst>
              <a:ext uri="{FF2B5EF4-FFF2-40B4-BE49-F238E27FC236}">
                <a16:creationId xmlns:a16="http://schemas.microsoft.com/office/drawing/2014/main" id="{98E9DFED-5703-D953-3AB7-500F3723A326}"/>
              </a:ext>
            </a:extLst>
          </p:cNvPr>
          <p:cNvPicPr>
            <a:picLocks noChangeAspect="1"/>
          </p:cNvPicPr>
          <p:nvPr/>
        </p:nvPicPr>
        <p:blipFill>
          <a:blip r:embed="rId2"/>
          <a:stretch>
            <a:fillRect/>
          </a:stretch>
        </p:blipFill>
        <p:spPr>
          <a:xfrm>
            <a:off x="8882743" y="209633"/>
            <a:ext cx="3155702" cy="433296"/>
          </a:xfrm>
          <a:prstGeom prst="rect">
            <a:avLst/>
          </a:prstGeom>
        </p:spPr>
      </p:pic>
      <p:pic>
        <p:nvPicPr>
          <p:cNvPr id="2" name="Picture 1">
            <a:extLst>
              <a:ext uri="{FF2B5EF4-FFF2-40B4-BE49-F238E27FC236}">
                <a16:creationId xmlns:a16="http://schemas.microsoft.com/office/drawing/2014/main" id="{D712FAF4-A70F-8DD4-C426-A41EBDA1F62C}"/>
              </a:ext>
            </a:extLst>
          </p:cNvPr>
          <p:cNvPicPr>
            <a:picLocks noChangeAspect="1"/>
          </p:cNvPicPr>
          <p:nvPr/>
        </p:nvPicPr>
        <p:blipFill>
          <a:blip r:embed="rId3"/>
          <a:srcRect/>
          <a:stretch/>
        </p:blipFill>
        <p:spPr>
          <a:xfrm>
            <a:off x="170881" y="5554466"/>
            <a:ext cx="594022" cy="594022"/>
          </a:xfrm>
          <a:prstGeom prst="rect">
            <a:avLst/>
          </a:prstGeom>
          <a:effectLst>
            <a:glow rad="150533">
              <a:schemeClr val="bg1">
                <a:alpha val="40000"/>
              </a:schemeClr>
            </a:glow>
          </a:effectLst>
        </p:spPr>
      </p:pic>
      <p:pic>
        <p:nvPicPr>
          <p:cNvPr id="5" name="Graphic 4" descr="Smiling face with solid fill with solid fill">
            <a:extLst>
              <a:ext uri="{FF2B5EF4-FFF2-40B4-BE49-F238E27FC236}">
                <a16:creationId xmlns:a16="http://schemas.microsoft.com/office/drawing/2014/main" id="{5C935101-3B9D-54D6-7AE2-ADA9D78A26A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30250" y="832698"/>
            <a:ext cx="759982" cy="759982"/>
          </a:xfrm>
          <a:prstGeom prst="rect">
            <a:avLst/>
          </a:prstGeom>
        </p:spPr>
      </p:pic>
      <p:sp>
        <p:nvSpPr>
          <p:cNvPr id="6" name="TextBox 2">
            <a:extLst>
              <a:ext uri="{FF2B5EF4-FFF2-40B4-BE49-F238E27FC236}">
                <a16:creationId xmlns:a16="http://schemas.microsoft.com/office/drawing/2014/main" id="{1E73D9DD-BC34-7D1A-5503-04C9F406D02E}"/>
              </a:ext>
            </a:extLst>
          </p:cNvPr>
          <p:cNvSpPr txBox="1"/>
          <p:nvPr/>
        </p:nvSpPr>
        <p:spPr>
          <a:xfrm>
            <a:off x="744772" y="2901333"/>
            <a:ext cx="7681513" cy="861774"/>
          </a:xfrm>
          <a:prstGeom prst="rect">
            <a:avLst/>
          </a:prstGeom>
        </p:spPr>
        <p:txBody>
          <a:bodyPr wrap="square" lIns="0" tIns="0" rIns="0" bIns="0" rtlCol="0" anchor="t">
            <a:spAutoFit/>
          </a:bodyPr>
          <a:lstStyle/>
          <a:p>
            <a:pPr algn="l"/>
            <a:r>
              <a:rPr lang="en-US" sz="2800" dirty="0">
                <a:solidFill>
                  <a:srgbClr val="005D32"/>
                </a:solidFill>
                <a:latin typeface="Poppins"/>
              </a:rPr>
              <a:t>Thoughts: I am capable of figuring this out.  I just need a little support. </a:t>
            </a:r>
          </a:p>
        </p:txBody>
      </p:sp>
      <p:sp>
        <p:nvSpPr>
          <p:cNvPr id="7" name="TextBox 2">
            <a:extLst>
              <a:ext uri="{FF2B5EF4-FFF2-40B4-BE49-F238E27FC236}">
                <a16:creationId xmlns:a16="http://schemas.microsoft.com/office/drawing/2014/main" id="{A7CBC869-DF17-6447-3EF6-45641957578A}"/>
              </a:ext>
            </a:extLst>
          </p:cNvPr>
          <p:cNvSpPr txBox="1"/>
          <p:nvPr/>
        </p:nvSpPr>
        <p:spPr>
          <a:xfrm>
            <a:off x="744772" y="4083396"/>
            <a:ext cx="3780097" cy="1200329"/>
          </a:xfrm>
          <a:prstGeom prst="rect">
            <a:avLst/>
          </a:prstGeom>
        </p:spPr>
        <p:txBody>
          <a:bodyPr wrap="square" lIns="0" tIns="0" rIns="0" bIns="0" rtlCol="0" anchor="t">
            <a:spAutoFit/>
          </a:bodyPr>
          <a:lstStyle/>
          <a:p>
            <a:pPr algn="l"/>
            <a:r>
              <a:rPr lang="en-US" sz="2600" dirty="0">
                <a:solidFill>
                  <a:srgbClr val="005D32"/>
                </a:solidFill>
                <a:latin typeface="Poppins"/>
              </a:rPr>
              <a:t>Behaviors: Work on time management skills, ask for help</a:t>
            </a:r>
          </a:p>
        </p:txBody>
      </p:sp>
      <p:sp>
        <p:nvSpPr>
          <p:cNvPr id="9" name="TextBox 2">
            <a:extLst>
              <a:ext uri="{FF2B5EF4-FFF2-40B4-BE49-F238E27FC236}">
                <a16:creationId xmlns:a16="http://schemas.microsoft.com/office/drawing/2014/main" id="{0FF3C689-8262-C319-29E6-39F3B3EAC4E2}"/>
              </a:ext>
            </a:extLst>
          </p:cNvPr>
          <p:cNvSpPr txBox="1"/>
          <p:nvPr/>
        </p:nvSpPr>
        <p:spPr>
          <a:xfrm>
            <a:off x="7437792" y="4489631"/>
            <a:ext cx="3676404" cy="800219"/>
          </a:xfrm>
          <a:prstGeom prst="rect">
            <a:avLst/>
          </a:prstGeom>
        </p:spPr>
        <p:txBody>
          <a:bodyPr wrap="square" lIns="0" tIns="0" rIns="0" bIns="0" rtlCol="0" anchor="t">
            <a:spAutoFit/>
          </a:bodyPr>
          <a:lstStyle/>
          <a:p>
            <a:pPr algn="l"/>
            <a:r>
              <a:rPr lang="en-US" sz="2600" dirty="0">
                <a:solidFill>
                  <a:srgbClr val="005D32"/>
                </a:solidFill>
                <a:latin typeface="Poppins"/>
              </a:rPr>
              <a:t>Feeling (after coping): Tired but hopeful</a:t>
            </a:r>
          </a:p>
        </p:txBody>
      </p:sp>
      <p:pic>
        <p:nvPicPr>
          <p:cNvPr id="10" name="Picture 6">
            <a:extLst>
              <a:ext uri="{FF2B5EF4-FFF2-40B4-BE49-F238E27FC236}">
                <a16:creationId xmlns:a16="http://schemas.microsoft.com/office/drawing/2014/main" id="{461C5EDC-BBF9-AB41-0277-D49FC8FB6ED7}"/>
              </a:ext>
            </a:extLst>
          </p:cNvPr>
          <p:cNvPicPr>
            <a:picLocks noChangeAspect="1"/>
          </p:cNvPicPr>
          <p:nvPr/>
        </p:nvPicPr>
        <p:blipFill>
          <a:blip r:embed="rId6"/>
          <a:srcRect r="135" b="135"/>
          <a:stretch>
            <a:fillRect/>
          </a:stretch>
        </p:blipFill>
        <p:spPr>
          <a:xfrm>
            <a:off x="4387459" y="3335827"/>
            <a:ext cx="3084051" cy="3053334"/>
          </a:xfrm>
          <a:prstGeom prst="rect">
            <a:avLst/>
          </a:prstGeom>
        </p:spPr>
      </p:pic>
      <p:pic>
        <p:nvPicPr>
          <p:cNvPr id="3" name="Picture 6">
            <a:extLst>
              <a:ext uri="{FF2B5EF4-FFF2-40B4-BE49-F238E27FC236}">
                <a16:creationId xmlns:a16="http://schemas.microsoft.com/office/drawing/2014/main" id="{2AC0EE99-6E30-8C86-902D-94BFA70019F5}"/>
              </a:ext>
            </a:extLst>
          </p:cNvPr>
          <p:cNvPicPr>
            <a:picLocks noChangeAspect="1"/>
          </p:cNvPicPr>
          <p:nvPr/>
        </p:nvPicPr>
        <p:blipFill>
          <a:blip r:embed="rId7"/>
          <a:srcRect r="301" b="301"/>
          <a:stretch>
            <a:fillRect/>
          </a:stretch>
        </p:blipFill>
        <p:spPr>
          <a:xfrm>
            <a:off x="10135376" y="2699596"/>
            <a:ext cx="1957641" cy="1790035"/>
          </a:xfrm>
          <a:prstGeom prst="rect">
            <a:avLst/>
          </a:prstGeom>
        </p:spPr>
      </p:pic>
    </p:spTree>
    <p:extLst>
      <p:ext uri="{BB962C8B-B14F-4D97-AF65-F5344CB8AC3E}">
        <p14:creationId xmlns:p14="http://schemas.microsoft.com/office/powerpoint/2010/main" val="34856117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0F7EE25-6C48-5B3E-6032-F4FB3C49F5CC}"/>
              </a:ext>
            </a:extLst>
          </p:cNvPr>
          <p:cNvSpPr/>
          <p:nvPr/>
        </p:nvSpPr>
        <p:spPr>
          <a:xfrm>
            <a:off x="0" y="1839310"/>
            <a:ext cx="12192000" cy="4185992"/>
          </a:xfrm>
          <a:prstGeom prst="rect">
            <a:avLst/>
          </a:prstGeom>
          <a:gradFill>
            <a:gsLst>
              <a:gs pos="0">
                <a:srgbClr val="FF5D04"/>
              </a:gs>
              <a:gs pos="100000">
                <a:srgbClr val="099FDA"/>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783" eaLnBrk="1" fontAlgn="auto" hangingPunct="1">
              <a:spcBef>
                <a:spcPts val="0"/>
              </a:spcBef>
              <a:spcAft>
                <a:spcPts val="0"/>
              </a:spcAft>
              <a:defRPr/>
            </a:pPr>
            <a:endParaRPr lang="id-ID" sz="1013" dirty="0"/>
          </a:p>
        </p:txBody>
      </p:sp>
      <p:pic>
        <p:nvPicPr>
          <p:cNvPr id="7" name="Content Placeholder 6" descr="Target Audience with solid fill">
            <a:extLst>
              <a:ext uri="{FF2B5EF4-FFF2-40B4-BE49-F238E27FC236}">
                <a16:creationId xmlns:a16="http://schemas.microsoft.com/office/drawing/2014/main" id="{EB6D0AB4-D5F9-81B3-13DC-72BE6E131DA4}"/>
              </a:ext>
            </a:extLst>
          </p:cNvPr>
          <p:cNvPicPr>
            <a:picLocks noGrp="1" noChangeAspect="1"/>
          </p:cNvPicPr>
          <p:nvPr>
            <p:ph idx="1"/>
          </p:nvPr>
        </p:nvPicPr>
        <p:blipFill>
          <a:blip r:embed="rId2">
            <a:extLst>
              <a:ext uri="{96DAC541-7B7A-43D3-8B79-37D633B846F1}">
                <asvg:svgBlip xmlns:asvg="http://schemas.microsoft.com/office/drawing/2016/SVG/main" r:embed="rId3"/>
              </a:ext>
            </a:extLst>
          </a:blip>
          <a:stretch>
            <a:fillRect/>
          </a:stretch>
        </p:blipFill>
        <p:spPr>
          <a:xfrm>
            <a:off x="743198" y="709512"/>
            <a:ext cx="914400" cy="914400"/>
          </a:xfrm>
        </p:spPr>
      </p:pic>
      <p:sp>
        <p:nvSpPr>
          <p:cNvPr id="4" name="Title 1">
            <a:extLst>
              <a:ext uri="{FF2B5EF4-FFF2-40B4-BE49-F238E27FC236}">
                <a16:creationId xmlns:a16="http://schemas.microsoft.com/office/drawing/2014/main" id="{B801E37F-D4D2-77BA-19C8-250E2CA691B2}"/>
              </a:ext>
            </a:extLst>
          </p:cNvPr>
          <p:cNvSpPr txBox="1">
            <a:spLocks/>
          </p:cNvSpPr>
          <p:nvPr/>
        </p:nvSpPr>
        <p:spPr>
          <a:xfrm>
            <a:off x="1657598" y="832698"/>
            <a:ext cx="5788231" cy="6680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022179"/>
                </a:solidFill>
                <a:latin typeface="Poppins" pitchFamily="2" charset="77"/>
                <a:cs typeface="Poppins" pitchFamily="2" charset="77"/>
              </a:rPr>
              <a:t>OBJECTIVES</a:t>
            </a:r>
          </a:p>
        </p:txBody>
      </p:sp>
      <p:sp>
        <p:nvSpPr>
          <p:cNvPr id="8" name="TextBox 6">
            <a:extLst>
              <a:ext uri="{FF2B5EF4-FFF2-40B4-BE49-F238E27FC236}">
                <a16:creationId xmlns:a16="http://schemas.microsoft.com/office/drawing/2014/main" id="{F0316FB9-4D05-613B-A13D-5C8E9F443238}"/>
              </a:ext>
            </a:extLst>
          </p:cNvPr>
          <p:cNvSpPr txBox="1"/>
          <p:nvPr/>
        </p:nvSpPr>
        <p:spPr>
          <a:xfrm>
            <a:off x="1657598" y="2157382"/>
            <a:ext cx="8549089" cy="3397084"/>
          </a:xfrm>
          <a:prstGeom prst="rect">
            <a:avLst/>
          </a:prstGeom>
        </p:spPr>
        <p:txBody>
          <a:bodyPr wrap="square" lIns="0" tIns="0" rIns="0" bIns="0" rtlCol="0" anchor="t">
            <a:spAutoFit/>
          </a:bodyPr>
          <a:lstStyle/>
          <a:p>
            <a:pPr marL="795138" lvl="2" indent="-265046" algn="l">
              <a:lnSpc>
                <a:spcPts val="3760"/>
              </a:lnSpc>
              <a:buFont typeface="Arial"/>
              <a:buChar char="⚬"/>
            </a:pPr>
            <a:r>
              <a:rPr lang="en-US" sz="2800" dirty="0">
                <a:solidFill>
                  <a:schemeClr val="bg1"/>
                </a:solidFill>
                <a:latin typeface="Poppins"/>
              </a:rPr>
              <a:t>Discuss the immense number of choices young people make each day.</a:t>
            </a:r>
          </a:p>
          <a:p>
            <a:pPr marL="795138" lvl="2" indent="-265046" algn="l">
              <a:lnSpc>
                <a:spcPts val="3760"/>
              </a:lnSpc>
              <a:buFont typeface="Arial"/>
              <a:buChar char="⚬"/>
            </a:pPr>
            <a:r>
              <a:rPr lang="en-US" sz="2800" dirty="0">
                <a:solidFill>
                  <a:schemeClr val="bg1"/>
                </a:solidFill>
                <a:latin typeface="Poppins"/>
              </a:rPr>
              <a:t>Learn about the impact our choices can have on our lives.</a:t>
            </a:r>
          </a:p>
          <a:p>
            <a:pPr marL="795138" lvl="2" indent="-265046" algn="l">
              <a:lnSpc>
                <a:spcPts val="3760"/>
              </a:lnSpc>
              <a:buFont typeface="Arial"/>
              <a:buChar char="⚬"/>
            </a:pPr>
            <a:r>
              <a:rPr lang="en-US" sz="2800" dirty="0">
                <a:solidFill>
                  <a:schemeClr val="bg1"/>
                </a:solidFill>
                <a:latin typeface="Poppins"/>
              </a:rPr>
              <a:t>Reflect on what kind of life you want to have and how the choices you make today can shape your future.</a:t>
            </a:r>
          </a:p>
        </p:txBody>
      </p:sp>
      <p:pic>
        <p:nvPicPr>
          <p:cNvPr id="10" name="Picture 9">
            <a:extLst>
              <a:ext uri="{FF2B5EF4-FFF2-40B4-BE49-F238E27FC236}">
                <a16:creationId xmlns:a16="http://schemas.microsoft.com/office/drawing/2014/main" id="{F2BEA72C-F110-CC01-80D2-A3276AFF3BCD}"/>
              </a:ext>
            </a:extLst>
          </p:cNvPr>
          <p:cNvPicPr>
            <a:picLocks noChangeAspect="1"/>
          </p:cNvPicPr>
          <p:nvPr/>
        </p:nvPicPr>
        <p:blipFill>
          <a:blip r:embed="rId4"/>
          <a:stretch>
            <a:fillRect/>
          </a:stretch>
        </p:blipFill>
        <p:spPr>
          <a:xfrm>
            <a:off x="8882743" y="209633"/>
            <a:ext cx="3155702" cy="433296"/>
          </a:xfrm>
          <a:prstGeom prst="rect">
            <a:avLst/>
          </a:prstGeom>
        </p:spPr>
      </p:pic>
      <p:pic>
        <p:nvPicPr>
          <p:cNvPr id="2" name="Picture 1">
            <a:extLst>
              <a:ext uri="{FF2B5EF4-FFF2-40B4-BE49-F238E27FC236}">
                <a16:creationId xmlns:a16="http://schemas.microsoft.com/office/drawing/2014/main" id="{999886FA-C502-A318-751F-A66DF959311C}"/>
              </a:ext>
            </a:extLst>
          </p:cNvPr>
          <p:cNvPicPr>
            <a:picLocks noChangeAspect="1"/>
          </p:cNvPicPr>
          <p:nvPr/>
        </p:nvPicPr>
        <p:blipFill>
          <a:blip r:embed="rId5"/>
          <a:srcRect/>
          <a:stretch/>
        </p:blipFill>
        <p:spPr>
          <a:xfrm>
            <a:off x="170881" y="5554466"/>
            <a:ext cx="594022" cy="594022"/>
          </a:xfrm>
          <a:prstGeom prst="rect">
            <a:avLst/>
          </a:prstGeom>
          <a:effectLst>
            <a:glow rad="150533">
              <a:schemeClr val="bg1">
                <a:alpha val="40000"/>
              </a:schemeClr>
            </a:glow>
          </a:effectLst>
        </p:spPr>
      </p:pic>
    </p:spTree>
    <p:extLst>
      <p:ext uri="{BB962C8B-B14F-4D97-AF65-F5344CB8AC3E}">
        <p14:creationId xmlns:p14="http://schemas.microsoft.com/office/powerpoint/2010/main" val="2102832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336AB23-0211-A3F7-463C-EA31B2A9D139}"/>
              </a:ext>
            </a:extLst>
          </p:cNvPr>
          <p:cNvPicPr>
            <a:picLocks noChangeAspect="1"/>
          </p:cNvPicPr>
          <p:nvPr/>
        </p:nvPicPr>
        <p:blipFill>
          <a:blip r:embed="rId2"/>
          <a:stretch>
            <a:fillRect/>
          </a:stretch>
        </p:blipFill>
        <p:spPr>
          <a:xfrm>
            <a:off x="8882743" y="209633"/>
            <a:ext cx="3155702" cy="433296"/>
          </a:xfrm>
          <a:prstGeom prst="rect">
            <a:avLst/>
          </a:prstGeom>
        </p:spPr>
      </p:pic>
      <p:sp>
        <p:nvSpPr>
          <p:cNvPr id="5" name="Title 1">
            <a:extLst>
              <a:ext uri="{FF2B5EF4-FFF2-40B4-BE49-F238E27FC236}">
                <a16:creationId xmlns:a16="http://schemas.microsoft.com/office/drawing/2014/main" id="{76BB264F-BB9F-1156-C975-F72C91BC6634}"/>
              </a:ext>
            </a:extLst>
          </p:cNvPr>
          <p:cNvSpPr txBox="1">
            <a:spLocks/>
          </p:cNvSpPr>
          <p:nvPr/>
        </p:nvSpPr>
        <p:spPr>
          <a:xfrm>
            <a:off x="7430925" y="1282306"/>
            <a:ext cx="3583692" cy="6680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rgbClr val="022179"/>
                </a:solidFill>
                <a:latin typeface="Poppins" pitchFamily="2" charset="77"/>
                <a:cs typeface="Poppins" pitchFamily="2" charset="77"/>
              </a:rPr>
              <a:t>DISCUSSION</a:t>
            </a:r>
          </a:p>
        </p:txBody>
      </p:sp>
      <p:sp>
        <p:nvSpPr>
          <p:cNvPr id="7" name="TextBox 2">
            <a:extLst>
              <a:ext uri="{FF2B5EF4-FFF2-40B4-BE49-F238E27FC236}">
                <a16:creationId xmlns:a16="http://schemas.microsoft.com/office/drawing/2014/main" id="{15591583-4050-1AFD-BF8B-90D5AF19F163}"/>
              </a:ext>
            </a:extLst>
          </p:cNvPr>
          <p:cNvSpPr txBox="1"/>
          <p:nvPr/>
        </p:nvSpPr>
        <p:spPr>
          <a:xfrm>
            <a:off x="6798643" y="2159767"/>
            <a:ext cx="4796326" cy="1935145"/>
          </a:xfrm>
          <a:prstGeom prst="rect">
            <a:avLst/>
          </a:prstGeom>
        </p:spPr>
        <p:txBody>
          <a:bodyPr wrap="square" lIns="0" tIns="0" rIns="0" bIns="0" rtlCol="0" anchor="t">
            <a:spAutoFit/>
          </a:bodyPr>
          <a:lstStyle/>
          <a:p>
            <a:pPr algn="ctr">
              <a:lnSpc>
                <a:spcPts val="5040"/>
              </a:lnSpc>
            </a:pPr>
            <a:r>
              <a:rPr lang="en-US" sz="2800" dirty="0">
                <a:solidFill>
                  <a:srgbClr val="939598"/>
                </a:solidFill>
                <a:latin typeface="Poppins"/>
              </a:rPr>
              <a:t>Can you make a choice today to help change your thoughts or feelings?</a:t>
            </a:r>
          </a:p>
        </p:txBody>
      </p:sp>
      <p:pic>
        <p:nvPicPr>
          <p:cNvPr id="9" name="Graphic 8" descr="Customer review with solid fill">
            <a:extLst>
              <a:ext uri="{FF2B5EF4-FFF2-40B4-BE49-F238E27FC236}">
                <a16:creationId xmlns:a16="http://schemas.microsoft.com/office/drawing/2014/main" id="{637E10C3-BBD3-42BF-32ED-7B2401BE281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344216" y="4304345"/>
            <a:ext cx="1613338" cy="1613338"/>
          </a:xfrm>
          <a:prstGeom prst="rect">
            <a:avLst/>
          </a:prstGeom>
        </p:spPr>
      </p:pic>
      <p:sp>
        <p:nvSpPr>
          <p:cNvPr id="10" name="Rectangle 9">
            <a:extLst>
              <a:ext uri="{FF2B5EF4-FFF2-40B4-BE49-F238E27FC236}">
                <a16:creationId xmlns:a16="http://schemas.microsoft.com/office/drawing/2014/main" id="{9EE1DE42-9336-6EFB-603F-9BC0B4FF7906}"/>
              </a:ext>
            </a:extLst>
          </p:cNvPr>
          <p:cNvSpPr/>
          <p:nvPr/>
        </p:nvSpPr>
        <p:spPr>
          <a:xfrm>
            <a:off x="0" y="0"/>
            <a:ext cx="6096000" cy="6264166"/>
          </a:xfrm>
          <a:prstGeom prst="rect">
            <a:avLst/>
          </a:prstGeom>
          <a:solidFill>
            <a:srgbClr val="02217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783" eaLnBrk="1" fontAlgn="auto" hangingPunct="1">
              <a:spcBef>
                <a:spcPts val="0"/>
              </a:spcBef>
              <a:spcAft>
                <a:spcPts val="0"/>
              </a:spcAft>
              <a:defRPr/>
            </a:pPr>
            <a:endParaRPr lang="id-ID" sz="1013" dirty="0"/>
          </a:p>
        </p:txBody>
      </p:sp>
      <p:pic>
        <p:nvPicPr>
          <p:cNvPr id="12" name="Picture 11">
            <a:extLst>
              <a:ext uri="{FF2B5EF4-FFF2-40B4-BE49-F238E27FC236}">
                <a16:creationId xmlns:a16="http://schemas.microsoft.com/office/drawing/2014/main" id="{D679EFD5-BFE4-B2E9-1DF2-A5EAC625F434}"/>
              </a:ext>
            </a:extLst>
          </p:cNvPr>
          <p:cNvPicPr>
            <a:picLocks noChangeAspect="1"/>
          </p:cNvPicPr>
          <p:nvPr/>
        </p:nvPicPr>
        <p:blipFill>
          <a:blip r:embed="rId5">
            <a:alphaModFix amt="40000"/>
          </a:blip>
          <a:stretch>
            <a:fillRect/>
          </a:stretch>
        </p:blipFill>
        <p:spPr>
          <a:xfrm>
            <a:off x="702643" y="798357"/>
            <a:ext cx="4524486" cy="4388069"/>
          </a:xfrm>
          <a:prstGeom prst="rect">
            <a:avLst/>
          </a:prstGeom>
        </p:spPr>
      </p:pic>
      <p:pic>
        <p:nvPicPr>
          <p:cNvPr id="2" name="Picture 1">
            <a:extLst>
              <a:ext uri="{FF2B5EF4-FFF2-40B4-BE49-F238E27FC236}">
                <a16:creationId xmlns:a16="http://schemas.microsoft.com/office/drawing/2014/main" id="{D80815CD-BBA7-9FCA-8162-BE7B421A07E8}"/>
              </a:ext>
            </a:extLst>
          </p:cNvPr>
          <p:cNvPicPr>
            <a:picLocks noChangeAspect="1"/>
          </p:cNvPicPr>
          <p:nvPr/>
        </p:nvPicPr>
        <p:blipFill>
          <a:blip r:embed="rId6"/>
          <a:srcRect/>
          <a:stretch/>
        </p:blipFill>
        <p:spPr>
          <a:xfrm>
            <a:off x="170881" y="5554466"/>
            <a:ext cx="594022" cy="594022"/>
          </a:xfrm>
          <a:prstGeom prst="rect">
            <a:avLst/>
          </a:prstGeom>
          <a:effectLst>
            <a:glow rad="150533">
              <a:schemeClr val="bg1">
                <a:alpha val="40000"/>
              </a:schemeClr>
            </a:glow>
          </a:effectLst>
        </p:spPr>
      </p:pic>
    </p:spTree>
    <p:extLst>
      <p:ext uri="{BB962C8B-B14F-4D97-AF65-F5344CB8AC3E}">
        <p14:creationId xmlns:p14="http://schemas.microsoft.com/office/powerpoint/2010/main" val="2325510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id="{D07AD712-170D-1E12-CEFA-49B38B29153E}"/>
              </a:ext>
            </a:extLst>
          </p:cNvPr>
          <p:cNvSpPr/>
          <p:nvPr/>
        </p:nvSpPr>
        <p:spPr>
          <a:xfrm>
            <a:off x="0" y="2142370"/>
            <a:ext cx="12192000" cy="400611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27120F63-7071-9CAC-E488-D46F64EC4A3C}"/>
              </a:ext>
            </a:extLst>
          </p:cNvPr>
          <p:cNvSpPr txBox="1">
            <a:spLocks/>
          </p:cNvSpPr>
          <p:nvPr/>
        </p:nvSpPr>
        <p:spPr>
          <a:xfrm>
            <a:off x="1657597" y="832698"/>
            <a:ext cx="7696610" cy="6680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022179"/>
                </a:solidFill>
                <a:latin typeface="Poppins" pitchFamily="2" charset="77"/>
                <a:cs typeface="Poppins" pitchFamily="2" charset="77"/>
              </a:rPr>
              <a:t> CHECK OUT</a:t>
            </a:r>
          </a:p>
        </p:txBody>
      </p:sp>
      <p:sp>
        <p:nvSpPr>
          <p:cNvPr id="8" name="TextBox 2">
            <a:extLst>
              <a:ext uri="{FF2B5EF4-FFF2-40B4-BE49-F238E27FC236}">
                <a16:creationId xmlns:a16="http://schemas.microsoft.com/office/drawing/2014/main" id="{68E0144C-8580-34A1-3350-7787E77DB128}"/>
              </a:ext>
            </a:extLst>
          </p:cNvPr>
          <p:cNvSpPr txBox="1"/>
          <p:nvPr/>
        </p:nvSpPr>
        <p:spPr>
          <a:xfrm>
            <a:off x="1916677" y="1474343"/>
            <a:ext cx="6651055" cy="521297"/>
          </a:xfrm>
          <a:prstGeom prst="rect">
            <a:avLst/>
          </a:prstGeom>
        </p:spPr>
        <p:txBody>
          <a:bodyPr wrap="square" lIns="0" tIns="0" rIns="0" bIns="0" rtlCol="0" anchor="t">
            <a:spAutoFit/>
          </a:bodyPr>
          <a:lstStyle/>
          <a:p>
            <a:pPr algn="l">
              <a:lnSpc>
                <a:spcPts val="4320"/>
              </a:lnSpc>
            </a:pPr>
            <a:r>
              <a:rPr lang="en-US" sz="2800" dirty="0">
                <a:solidFill>
                  <a:srgbClr val="939598"/>
                </a:solidFill>
                <a:latin typeface="Poppins"/>
              </a:rPr>
              <a:t>What will you do for yourself today? </a:t>
            </a:r>
          </a:p>
        </p:txBody>
      </p:sp>
      <p:pic>
        <p:nvPicPr>
          <p:cNvPr id="11" name="Picture 10">
            <a:extLst>
              <a:ext uri="{FF2B5EF4-FFF2-40B4-BE49-F238E27FC236}">
                <a16:creationId xmlns:a16="http://schemas.microsoft.com/office/drawing/2014/main" id="{98E9DFED-5703-D953-3AB7-500F3723A326}"/>
              </a:ext>
            </a:extLst>
          </p:cNvPr>
          <p:cNvPicPr>
            <a:picLocks noChangeAspect="1"/>
          </p:cNvPicPr>
          <p:nvPr/>
        </p:nvPicPr>
        <p:blipFill>
          <a:blip r:embed="rId2"/>
          <a:stretch>
            <a:fillRect/>
          </a:stretch>
        </p:blipFill>
        <p:spPr>
          <a:xfrm>
            <a:off x="8882743" y="209633"/>
            <a:ext cx="3155702" cy="433296"/>
          </a:xfrm>
          <a:prstGeom prst="rect">
            <a:avLst/>
          </a:prstGeom>
        </p:spPr>
      </p:pic>
      <p:pic>
        <p:nvPicPr>
          <p:cNvPr id="3" name="Graphic 2" descr="Checkmark with solid fill">
            <a:extLst>
              <a:ext uri="{FF2B5EF4-FFF2-40B4-BE49-F238E27FC236}">
                <a16:creationId xmlns:a16="http://schemas.microsoft.com/office/drawing/2014/main" id="{256DEBC6-E908-4E35-EDD9-065E5EE55FF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43197" y="605663"/>
            <a:ext cx="914400" cy="914400"/>
          </a:xfrm>
          <a:prstGeom prst="rect">
            <a:avLst/>
          </a:prstGeom>
        </p:spPr>
      </p:pic>
      <p:pic>
        <p:nvPicPr>
          <p:cNvPr id="2" name="Picture 1">
            <a:extLst>
              <a:ext uri="{FF2B5EF4-FFF2-40B4-BE49-F238E27FC236}">
                <a16:creationId xmlns:a16="http://schemas.microsoft.com/office/drawing/2014/main" id="{0832ED4E-8D43-ACAC-86D0-DD3F57ACEC68}"/>
              </a:ext>
            </a:extLst>
          </p:cNvPr>
          <p:cNvPicPr>
            <a:picLocks noChangeAspect="1"/>
          </p:cNvPicPr>
          <p:nvPr/>
        </p:nvPicPr>
        <p:blipFill>
          <a:blip r:embed="rId5"/>
          <a:srcRect/>
          <a:stretch/>
        </p:blipFill>
        <p:spPr>
          <a:xfrm>
            <a:off x="170881" y="5554466"/>
            <a:ext cx="594022" cy="594022"/>
          </a:xfrm>
          <a:prstGeom prst="rect">
            <a:avLst/>
          </a:prstGeom>
          <a:effectLst>
            <a:glow rad="150533">
              <a:schemeClr val="bg1">
                <a:alpha val="40000"/>
              </a:schemeClr>
            </a:glow>
          </a:effectLst>
        </p:spPr>
      </p:pic>
      <p:pic>
        <p:nvPicPr>
          <p:cNvPr id="5" name="Picture 5">
            <a:extLst>
              <a:ext uri="{FF2B5EF4-FFF2-40B4-BE49-F238E27FC236}">
                <a16:creationId xmlns:a16="http://schemas.microsoft.com/office/drawing/2014/main" id="{09A24322-3241-F39B-D14C-56B72E73E235}"/>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6901468" y="2291524"/>
            <a:ext cx="1150702" cy="1152798"/>
          </a:xfrm>
          <a:prstGeom prst="rect">
            <a:avLst/>
          </a:prstGeom>
        </p:spPr>
      </p:pic>
      <p:pic>
        <p:nvPicPr>
          <p:cNvPr id="6" name="Picture 6">
            <a:extLst>
              <a:ext uri="{FF2B5EF4-FFF2-40B4-BE49-F238E27FC236}">
                <a16:creationId xmlns:a16="http://schemas.microsoft.com/office/drawing/2014/main" id="{7B4E00A2-1FE4-3D20-5AAE-B4A63B20B601}"/>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823907" y="3783929"/>
            <a:ext cx="782753" cy="908258"/>
          </a:xfrm>
          <a:prstGeom prst="rect">
            <a:avLst/>
          </a:prstGeom>
        </p:spPr>
      </p:pic>
      <p:pic>
        <p:nvPicPr>
          <p:cNvPr id="9" name="Picture 7">
            <a:extLst>
              <a:ext uri="{FF2B5EF4-FFF2-40B4-BE49-F238E27FC236}">
                <a16:creationId xmlns:a16="http://schemas.microsoft.com/office/drawing/2014/main" id="{5A8DF737-79C2-009E-359E-76CD437C5249}"/>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657597" y="2413794"/>
            <a:ext cx="1093089" cy="908258"/>
          </a:xfrm>
          <a:prstGeom prst="rect">
            <a:avLst/>
          </a:prstGeom>
        </p:spPr>
      </p:pic>
      <p:sp>
        <p:nvSpPr>
          <p:cNvPr id="12" name="TextBox 8">
            <a:extLst>
              <a:ext uri="{FF2B5EF4-FFF2-40B4-BE49-F238E27FC236}">
                <a16:creationId xmlns:a16="http://schemas.microsoft.com/office/drawing/2014/main" id="{FE492E9B-C7F8-65C6-C987-BF68F741748E}"/>
              </a:ext>
            </a:extLst>
          </p:cNvPr>
          <p:cNvSpPr txBox="1"/>
          <p:nvPr/>
        </p:nvSpPr>
        <p:spPr>
          <a:xfrm>
            <a:off x="8242293" y="2529497"/>
            <a:ext cx="2594552" cy="676852"/>
          </a:xfrm>
          <a:prstGeom prst="rect">
            <a:avLst/>
          </a:prstGeom>
        </p:spPr>
        <p:txBody>
          <a:bodyPr lIns="0" tIns="0" rIns="0" bIns="0" rtlCol="0" anchor="t">
            <a:spAutoFit/>
          </a:bodyPr>
          <a:lstStyle/>
          <a:p>
            <a:r>
              <a:rPr lang="en-US" sz="2199" dirty="0">
                <a:solidFill>
                  <a:srgbClr val="002575"/>
                </a:solidFill>
                <a:latin typeface="Poppins Medium" pitchFamily="2" charset="77"/>
                <a:cs typeface="Poppins Medium" pitchFamily="2" charset="77"/>
              </a:rPr>
              <a:t>Listen to a podcast or music</a:t>
            </a:r>
          </a:p>
        </p:txBody>
      </p:sp>
      <p:sp>
        <p:nvSpPr>
          <p:cNvPr id="13" name="TextBox 9">
            <a:extLst>
              <a:ext uri="{FF2B5EF4-FFF2-40B4-BE49-F238E27FC236}">
                <a16:creationId xmlns:a16="http://schemas.microsoft.com/office/drawing/2014/main" id="{B5AB6E06-E964-5A1E-3BE0-5FD4DF00483B}"/>
              </a:ext>
            </a:extLst>
          </p:cNvPr>
          <p:cNvSpPr txBox="1"/>
          <p:nvPr/>
        </p:nvSpPr>
        <p:spPr>
          <a:xfrm>
            <a:off x="3011379" y="2529497"/>
            <a:ext cx="2594552" cy="676852"/>
          </a:xfrm>
          <a:prstGeom prst="rect">
            <a:avLst/>
          </a:prstGeom>
        </p:spPr>
        <p:txBody>
          <a:bodyPr lIns="0" tIns="0" rIns="0" bIns="0" rtlCol="0" anchor="t">
            <a:spAutoFit/>
          </a:bodyPr>
          <a:lstStyle/>
          <a:p>
            <a:r>
              <a:rPr lang="en-US" sz="2199" dirty="0">
                <a:solidFill>
                  <a:srgbClr val="002575"/>
                </a:solidFill>
                <a:latin typeface="Poppins Medium" pitchFamily="2" charset="77"/>
                <a:cs typeface="Poppins Medium" pitchFamily="2" charset="77"/>
              </a:rPr>
              <a:t>Journal on how you feel today</a:t>
            </a:r>
          </a:p>
        </p:txBody>
      </p:sp>
      <p:sp>
        <p:nvSpPr>
          <p:cNvPr id="14" name="TextBox 10">
            <a:extLst>
              <a:ext uri="{FF2B5EF4-FFF2-40B4-BE49-F238E27FC236}">
                <a16:creationId xmlns:a16="http://schemas.microsoft.com/office/drawing/2014/main" id="{499A700E-B4E8-D13E-FF91-88ED8B021428}"/>
              </a:ext>
            </a:extLst>
          </p:cNvPr>
          <p:cNvSpPr txBox="1"/>
          <p:nvPr/>
        </p:nvSpPr>
        <p:spPr>
          <a:xfrm>
            <a:off x="2899940" y="3899632"/>
            <a:ext cx="2442152" cy="676852"/>
          </a:xfrm>
          <a:prstGeom prst="rect">
            <a:avLst/>
          </a:prstGeom>
        </p:spPr>
        <p:txBody>
          <a:bodyPr lIns="0" tIns="0" rIns="0" bIns="0" rtlCol="0" anchor="t">
            <a:spAutoFit/>
          </a:bodyPr>
          <a:lstStyle/>
          <a:p>
            <a:r>
              <a:rPr lang="en-US" sz="2199" dirty="0">
                <a:solidFill>
                  <a:srgbClr val="002575"/>
                </a:solidFill>
                <a:latin typeface="Poppins Medium" pitchFamily="2" charset="77"/>
                <a:cs typeface="Poppins Medium" pitchFamily="2" charset="77"/>
              </a:rPr>
              <a:t>Write a poem or a short story</a:t>
            </a:r>
          </a:p>
        </p:txBody>
      </p:sp>
      <p:pic>
        <p:nvPicPr>
          <p:cNvPr id="15" name="Picture 11">
            <a:extLst>
              <a:ext uri="{FF2B5EF4-FFF2-40B4-BE49-F238E27FC236}">
                <a16:creationId xmlns:a16="http://schemas.microsoft.com/office/drawing/2014/main" id="{FFC980FC-4BAB-4EA6-92E8-D21C714D19D4}"/>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7052646" y="3744402"/>
            <a:ext cx="870631" cy="987313"/>
          </a:xfrm>
          <a:prstGeom prst="rect">
            <a:avLst/>
          </a:prstGeom>
        </p:spPr>
      </p:pic>
      <p:pic>
        <p:nvPicPr>
          <p:cNvPr id="16" name="Picture 12">
            <a:extLst>
              <a:ext uri="{FF2B5EF4-FFF2-40B4-BE49-F238E27FC236}">
                <a16:creationId xmlns:a16="http://schemas.microsoft.com/office/drawing/2014/main" id="{C4DD32ED-AD47-139F-1408-236BCFB41541}"/>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1687552" y="5013609"/>
            <a:ext cx="1055462" cy="869316"/>
          </a:xfrm>
          <a:prstGeom prst="rect">
            <a:avLst/>
          </a:prstGeom>
        </p:spPr>
      </p:pic>
      <p:pic>
        <p:nvPicPr>
          <p:cNvPr id="17" name="Picture 13">
            <a:extLst>
              <a:ext uri="{FF2B5EF4-FFF2-40B4-BE49-F238E27FC236}">
                <a16:creationId xmlns:a16="http://schemas.microsoft.com/office/drawing/2014/main" id="{FC6AD4A9-9BFD-53D0-9A6F-C0F81AE23446}"/>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6887836" y="5013610"/>
            <a:ext cx="1354457" cy="869315"/>
          </a:xfrm>
          <a:prstGeom prst="rect">
            <a:avLst/>
          </a:prstGeom>
        </p:spPr>
      </p:pic>
      <p:sp>
        <p:nvSpPr>
          <p:cNvPr id="19" name="TextBox 14">
            <a:extLst>
              <a:ext uri="{FF2B5EF4-FFF2-40B4-BE49-F238E27FC236}">
                <a16:creationId xmlns:a16="http://schemas.microsoft.com/office/drawing/2014/main" id="{3058767C-66A4-9F7B-2BC2-9E57B8233557}"/>
              </a:ext>
            </a:extLst>
          </p:cNvPr>
          <p:cNvSpPr txBox="1"/>
          <p:nvPr/>
        </p:nvSpPr>
        <p:spPr>
          <a:xfrm>
            <a:off x="8242293" y="3899632"/>
            <a:ext cx="2861252" cy="676852"/>
          </a:xfrm>
          <a:prstGeom prst="rect">
            <a:avLst/>
          </a:prstGeom>
        </p:spPr>
        <p:txBody>
          <a:bodyPr lIns="0" tIns="0" rIns="0" bIns="0" rtlCol="0" anchor="t">
            <a:spAutoFit/>
          </a:bodyPr>
          <a:lstStyle/>
          <a:p>
            <a:r>
              <a:rPr lang="en-US" sz="2199" dirty="0">
                <a:solidFill>
                  <a:srgbClr val="002575"/>
                </a:solidFill>
                <a:latin typeface="Poppins Medium" pitchFamily="2" charset="77"/>
                <a:cs typeface="Poppins Medium" pitchFamily="2" charset="77"/>
              </a:rPr>
              <a:t>Create a mood music playlist</a:t>
            </a:r>
          </a:p>
        </p:txBody>
      </p:sp>
      <p:sp>
        <p:nvSpPr>
          <p:cNvPr id="20" name="TextBox 15">
            <a:extLst>
              <a:ext uri="{FF2B5EF4-FFF2-40B4-BE49-F238E27FC236}">
                <a16:creationId xmlns:a16="http://schemas.microsoft.com/office/drawing/2014/main" id="{8A5E4BDC-47BA-9B94-D7DA-9CD748761E16}"/>
              </a:ext>
            </a:extLst>
          </p:cNvPr>
          <p:cNvSpPr txBox="1"/>
          <p:nvPr/>
        </p:nvSpPr>
        <p:spPr>
          <a:xfrm>
            <a:off x="2960094" y="5109841"/>
            <a:ext cx="2594552" cy="676852"/>
          </a:xfrm>
          <a:prstGeom prst="rect">
            <a:avLst/>
          </a:prstGeom>
        </p:spPr>
        <p:txBody>
          <a:bodyPr lIns="0" tIns="0" rIns="0" bIns="0" rtlCol="0" anchor="t">
            <a:spAutoFit/>
          </a:bodyPr>
          <a:lstStyle/>
          <a:p>
            <a:r>
              <a:rPr lang="en-US" sz="2199" dirty="0">
                <a:solidFill>
                  <a:srgbClr val="002575"/>
                </a:solidFill>
                <a:latin typeface="Poppins Medium" pitchFamily="2" charset="77"/>
                <a:cs typeface="Poppins Medium" pitchFamily="2" charset="77"/>
              </a:rPr>
              <a:t>Find a new exciting thing</a:t>
            </a:r>
          </a:p>
        </p:txBody>
      </p:sp>
      <p:sp>
        <p:nvSpPr>
          <p:cNvPr id="22" name="TextBox 16">
            <a:extLst>
              <a:ext uri="{FF2B5EF4-FFF2-40B4-BE49-F238E27FC236}">
                <a16:creationId xmlns:a16="http://schemas.microsoft.com/office/drawing/2014/main" id="{709A9543-2B77-AEDD-DFE6-C6BEDEEF7753}"/>
              </a:ext>
            </a:extLst>
          </p:cNvPr>
          <p:cNvSpPr txBox="1"/>
          <p:nvPr/>
        </p:nvSpPr>
        <p:spPr>
          <a:xfrm>
            <a:off x="8661393" y="5109841"/>
            <a:ext cx="2442152" cy="676852"/>
          </a:xfrm>
          <a:prstGeom prst="rect">
            <a:avLst/>
          </a:prstGeom>
        </p:spPr>
        <p:txBody>
          <a:bodyPr lIns="0" tIns="0" rIns="0" bIns="0" rtlCol="0" anchor="t">
            <a:spAutoFit/>
          </a:bodyPr>
          <a:lstStyle/>
          <a:p>
            <a:r>
              <a:rPr lang="en-US" sz="2199" dirty="0">
                <a:solidFill>
                  <a:srgbClr val="002575"/>
                </a:solidFill>
                <a:latin typeface="Poppins Medium" pitchFamily="2" charset="77"/>
                <a:cs typeface="Poppins Medium" pitchFamily="2" charset="77"/>
              </a:rPr>
              <a:t>Cook your favorite meal</a:t>
            </a:r>
          </a:p>
        </p:txBody>
      </p:sp>
    </p:spTree>
    <p:extLst>
      <p:ext uri="{BB962C8B-B14F-4D97-AF65-F5344CB8AC3E}">
        <p14:creationId xmlns:p14="http://schemas.microsoft.com/office/powerpoint/2010/main" val="11209047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9392D2B-37AA-30A3-63F7-9F40C7EB2CF3}"/>
              </a:ext>
            </a:extLst>
          </p:cNvPr>
          <p:cNvSpPr/>
          <p:nvPr/>
        </p:nvSpPr>
        <p:spPr>
          <a:xfrm>
            <a:off x="0" y="0"/>
            <a:ext cx="12192000" cy="5838092"/>
          </a:xfrm>
          <a:prstGeom prst="rect">
            <a:avLst/>
          </a:prstGeom>
          <a:gradFill>
            <a:gsLst>
              <a:gs pos="0">
                <a:srgbClr val="FF5D04"/>
              </a:gs>
              <a:gs pos="100000">
                <a:srgbClr val="FFA508"/>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783" eaLnBrk="1" fontAlgn="auto" hangingPunct="1">
              <a:spcBef>
                <a:spcPts val="0"/>
              </a:spcBef>
              <a:spcAft>
                <a:spcPts val="0"/>
              </a:spcAft>
              <a:defRPr/>
            </a:pPr>
            <a:endParaRPr lang="id-ID" sz="1013" dirty="0"/>
          </a:p>
        </p:txBody>
      </p:sp>
      <p:pic>
        <p:nvPicPr>
          <p:cNvPr id="15" name="Picture 14">
            <a:extLst>
              <a:ext uri="{FF2B5EF4-FFF2-40B4-BE49-F238E27FC236}">
                <a16:creationId xmlns:a16="http://schemas.microsoft.com/office/drawing/2014/main" id="{BC4E82E0-C103-364C-3599-BDA84EF9B2CF}"/>
              </a:ext>
            </a:extLst>
          </p:cNvPr>
          <p:cNvPicPr>
            <a:picLocks noChangeAspect="1"/>
          </p:cNvPicPr>
          <p:nvPr/>
        </p:nvPicPr>
        <p:blipFill rotWithShape="1">
          <a:blip r:embed="rId2">
            <a:alphaModFix amt="41000"/>
          </a:blip>
          <a:srcRect t="1" b="45453"/>
          <a:stretch/>
        </p:blipFill>
        <p:spPr>
          <a:xfrm>
            <a:off x="8290680" y="4283034"/>
            <a:ext cx="3849735" cy="1684259"/>
          </a:xfrm>
          <a:prstGeom prst="rect">
            <a:avLst/>
          </a:prstGeom>
        </p:spPr>
      </p:pic>
      <p:pic>
        <p:nvPicPr>
          <p:cNvPr id="4" name="Picture 3">
            <a:extLst>
              <a:ext uri="{FF2B5EF4-FFF2-40B4-BE49-F238E27FC236}">
                <a16:creationId xmlns:a16="http://schemas.microsoft.com/office/drawing/2014/main" id="{CB03BC58-DE22-A287-EE66-9CAF080DE660}"/>
              </a:ext>
            </a:extLst>
          </p:cNvPr>
          <p:cNvPicPr>
            <a:picLocks noChangeAspect="1"/>
          </p:cNvPicPr>
          <p:nvPr/>
        </p:nvPicPr>
        <p:blipFill>
          <a:blip r:embed="rId3"/>
          <a:srcRect/>
          <a:stretch/>
        </p:blipFill>
        <p:spPr>
          <a:xfrm>
            <a:off x="5242635" y="4962487"/>
            <a:ext cx="1706729" cy="1706729"/>
          </a:xfrm>
          <a:prstGeom prst="rect">
            <a:avLst/>
          </a:prstGeom>
          <a:effectLst>
            <a:glow rad="150533">
              <a:schemeClr val="bg1">
                <a:alpha val="40000"/>
              </a:schemeClr>
            </a:glow>
          </a:effectLst>
        </p:spPr>
      </p:pic>
      <p:pic>
        <p:nvPicPr>
          <p:cNvPr id="25" name="Picture 24">
            <a:extLst>
              <a:ext uri="{FF2B5EF4-FFF2-40B4-BE49-F238E27FC236}">
                <a16:creationId xmlns:a16="http://schemas.microsoft.com/office/drawing/2014/main" id="{E0BA173E-839C-0196-5CDB-7A16D7241CE5}"/>
              </a:ext>
            </a:extLst>
          </p:cNvPr>
          <p:cNvPicPr>
            <a:picLocks noChangeAspect="1"/>
          </p:cNvPicPr>
          <p:nvPr/>
        </p:nvPicPr>
        <p:blipFill>
          <a:blip r:embed="rId4"/>
          <a:stretch>
            <a:fillRect/>
          </a:stretch>
        </p:blipFill>
        <p:spPr>
          <a:xfrm>
            <a:off x="3644900" y="529709"/>
            <a:ext cx="4902200" cy="673100"/>
          </a:xfrm>
          <a:prstGeom prst="rect">
            <a:avLst/>
          </a:prstGeom>
        </p:spPr>
      </p:pic>
      <p:sp>
        <p:nvSpPr>
          <p:cNvPr id="3" name="TextBox 2">
            <a:extLst>
              <a:ext uri="{FF2B5EF4-FFF2-40B4-BE49-F238E27FC236}">
                <a16:creationId xmlns:a16="http://schemas.microsoft.com/office/drawing/2014/main" id="{1BDE302B-0B4C-95D8-C201-FA1A1D6E3378}"/>
              </a:ext>
            </a:extLst>
          </p:cNvPr>
          <p:cNvSpPr txBox="1"/>
          <p:nvPr/>
        </p:nvSpPr>
        <p:spPr>
          <a:xfrm>
            <a:off x="1228577" y="1596078"/>
            <a:ext cx="9734843" cy="3043077"/>
          </a:xfrm>
          <a:prstGeom prst="rect">
            <a:avLst/>
          </a:prstGeom>
          <a:noFill/>
        </p:spPr>
        <p:txBody>
          <a:bodyPr wrap="square">
            <a:spAutoFit/>
          </a:bodyPr>
          <a:lstStyle/>
          <a:p>
            <a:pPr algn="ctr">
              <a:lnSpc>
                <a:spcPct val="150000"/>
              </a:lnSpc>
            </a:pPr>
            <a:r>
              <a:rPr lang="en-US" sz="2600" dirty="0">
                <a:solidFill>
                  <a:schemeClr val="bg1"/>
                </a:solidFill>
                <a:latin typeface="Poppins"/>
              </a:rPr>
              <a:t>Committed to fostering a safe and respectful District, school and community culture where the seeds of peace and justice are sown so that all students and staff can lead safe, purposeful and academically fruitful lives. </a:t>
            </a:r>
          </a:p>
          <a:p>
            <a:pPr algn="ctr">
              <a:lnSpc>
                <a:spcPct val="150000"/>
              </a:lnSpc>
            </a:pPr>
            <a:r>
              <a:rPr lang="en-US" sz="2600" dirty="0">
                <a:solidFill>
                  <a:schemeClr val="bg1"/>
                </a:solidFill>
                <a:latin typeface="Poppins"/>
              </a:rPr>
              <a:t>Connect with us at </a:t>
            </a:r>
            <a:r>
              <a:rPr lang="en-US" sz="2600" u="sng" dirty="0" err="1">
                <a:solidFill>
                  <a:schemeClr val="bg1"/>
                </a:solidFill>
                <a:latin typeface="Poppins"/>
              </a:rPr>
              <a:t>bit.ly</a:t>
            </a:r>
            <a:r>
              <a:rPr lang="en-US" sz="2600" u="sng" dirty="0">
                <a:solidFill>
                  <a:schemeClr val="bg1"/>
                </a:solidFill>
                <a:latin typeface="Poppins"/>
              </a:rPr>
              <a:t>/LAUSD-HRDE</a:t>
            </a:r>
          </a:p>
        </p:txBody>
      </p:sp>
    </p:spTree>
    <p:extLst>
      <p:ext uri="{BB962C8B-B14F-4D97-AF65-F5344CB8AC3E}">
        <p14:creationId xmlns:p14="http://schemas.microsoft.com/office/powerpoint/2010/main" val="2366484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G:\DESIGN\GRAFICRIVER\MY CREATION\2016\01_Rockefeller Creative PowerPoint Template\macbookpro.png">
            <a:extLst>
              <a:ext uri="{FF2B5EF4-FFF2-40B4-BE49-F238E27FC236}">
                <a16:creationId xmlns:a16="http://schemas.microsoft.com/office/drawing/2014/main" id="{3F332118-AD02-718D-CB14-27DF86CBFBB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25988" y="1328018"/>
            <a:ext cx="9131805" cy="5206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7C415D56-7D35-52C8-020B-51AB81878562}"/>
              </a:ext>
            </a:extLst>
          </p:cNvPr>
          <p:cNvPicPr>
            <a:picLocks noChangeAspect="1"/>
          </p:cNvPicPr>
          <p:nvPr/>
        </p:nvPicPr>
        <p:blipFill>
          <a:blip r:embed="rId5"/>
          <a:stretch>
            <a:fillRect/>
          </a:stretch>
        </p:blipFill>
        <p:spPr>
          <a:xfrm>
            <a:off x="8882743" y="209633"/>
            <a:ext cx="3155702" cy="433296"/>
          </a:xfrm>
          <a:prstGeom prst="rect">
            <a:avLst/>
          </a:prstGeom>
        </p:spPr>
      </p:pic>
      <p:sp>
        <p:nvSpPr>
          <p:cNvPr id="6" name="Title 1">
            <a:extLst>
              <a:ext uri="{FF2B5EF4-FFF2-40B4-BE49-F238E27FC236}">
                <a16:creationId xmlns:a16="http://schemas.microsoft.com/office/drawing/2014/main" id="{676D2F46-E098-3A8D-E598-7FA121F1AEB5}"/>
              </a:ext>
            </a:extLst>
          </p:cNvPr>
          <p:cNvSpPr txBox="1">
            <a:spLocks/>
          </p:cNvSpPr>
          <p:nvPr/>
        </p:nvSpPr>
        <p:spPr>
          <a:xfrm>
            <a:off x="1657597" y="832698"/>
            <a:ext cx="9131805" cy="6680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a:lnSpc>
                <a:spcPts val="5184"/>
              </a:lnSpc>
            </a:pPr>
            <a:r>
              <a:rPr lang="en-US" sz="3800" dirty="0">
                <a:solidFill>
                  <a:srgbClr val="002575"/>
                </a:solidFill>
                <a:latin typeface="Poppins" pitchFamily="2" charset="77"/>
                <a:cs typeface="Poppins" pitchFamily="2" charset="77"/>
              </a:rPr>
              <a:t>DECISIONS, DECISIONS, DECISIONS</a:t>
            </a:r>
          </a:p>
        </p:txBody>
      </p:sp>
      <p:pic>
        <p:nvPicPr>
          <p:cNvPr id="2" name="Picture 1">
            <a:extLst>
              <a:ext uri="{FF2B5EF4-FFF2-40B4-BE49-F238E27FC236}">
                <a16:creationId xmlns:a16="http://schemas.microsoft.com/office/drawing/2014/main" id="{FB992905-45C4-C3A8-83CE-2D66DE603902}"/>
              </a:ext>
            </a:extLst>
          </p:cNvPr>
          <p:cNvPicPr>
            <a:picLocks noChangeAspect="1"/>
          </p:cNvPicPr>
          <p:nvPr/>
        </p:nvPicPr>
        <p:blipFill>
          <a:blip r:embed="rId6"/>
          <a:srcRect/>
          <a:stretch/>
        </p:blipFill>
        <p:spPr>
          <a:xfrm>
            <a:off x="170881" y="5554466"/>
            <a:ext cx="594022" cy="594022"/>
          </a:xfrm>
          <a:prstGeom prst="rect">
            <a:avLst/>
          </a:prstGeom>
          <a:effectLst>
            <a:glow rad="150533">
              <a:schemeClr val="bg1">
                <a:alpha val="40000"/>
              </a:schemeClr>
            </a:glow>
          </a:effectLst>
        </p:spPr>
      </p:pic>
      <p:pic>
        <p:nvPicPr>
          <p:cNvPr id="3" name="Online Media 5" title="Decisions Decisions Decisions">
            <a:hlinkClick r:id="" action="ppaction://media"/>
            <a:extLst>
              <a:ext uri="{FF2B5EF4-FFF2-40B4-BE49-F238E27FC236}">
                <a16:creationId xmlns:a16="http://schemas.microsoft.com/office/drawing/2014/main" id="{A4BBBA8D-9D43-523E-3F95-4CA4545DF265}"/>
              </a:ext>
            </a:extLst>
          </p:cNvPr>
          <p:cNvPicPr>
            <a:picLocks noRot="1" noChangeAspect="1"/>
          </p:cNvPicPr>
          <p:nvPr>
            <a:videoFile r:link="rId1"/>
          </p:nvPr>
        </p:nvPicPr>
        <p:blipFill rotWithShape="1">
          <a:blip r:embed="rId7"/>
          <a:srcRect t="5398" b="5398"/>
          <a:stretch/>
        </p:blipFill>
        <p:spPr>
          <a:xfrm>
            <a:off x="2738369" y="1828800"/>
            <a:ext cx="6144374" cy="3811836"/>
          </a:xfrm>
          <a:prstGeom prst="rect">
            <a:avLst/>
          </a:prstGeom>
        </p:spPr>
      </p:pic>
      <p:pic>
        <p:nvPicPr>
          <p:cNvPr id="9" name="Graphic 8" descr="Fork In Road with solid fill">
            <a:extLst>
              <a:ext uri="{FF2B5EF4-FFF2-40B4-BE49-F238E27FC236}">
                <a16:creationId xmlns:a16="http://schemas.microsoft.com/office/drawing/2014/main" id="{4AD3E535-D0E7-9709-D80F-7B0A4D6AEBD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88246" y="646165"/>
            <a:ext cx="914400" cy="914400"/>
          </a:xfrm>
          <a:prstGeom prst="rect">
            <a:avLst/>
          </a:prstGeom>
        </p:spPr>
      </p:pic>
    </p:spTree>
    <p:extLst>
      <p:ext uri="{BB962C8B-B14F-4D97-AF65-F5344CB8AC3E}">
        <p14:creationId xmlns:p14="http://schemas.microsoft.com/office/powerpoint/2010/main" val="2256625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ppt_x</p:attrName>
                                        </p:attrNameLst>
                                      </p:cBhvr>
                                      <p:tavLst>
                                        <p:tav tm="0">
                                          <p:val>
                                            <p:strVal val="#ppt_x"/>
                                          </p:val>
                                        </p:tav>
                                        <p:tav tm="100000">
                                          <p:val>
                                            <p:strVal val="#ppt_x"/>
                                          </p:val>
                                        </p:tav>
                                      </p:tavLst>
                                    </p:anim>
                                    <p:anim calcmode="lin" valueType="num">
                                      <p:cBhvr>
                                        <p:cTn id="9" dur="5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17091B5-7F5C-A6AB-5486-01B5695E28F7}"/>
              </a:ext>
            </a:extLst>
          </p:cNvPr>
          <p:cNvPicPr>
            <a:picLocks noChangeAspect="1"/>
          </p:cNvPicPr>
          <p:nvPr/>
        </p:nvPicPr>
        <p:blipFill>
          <a:blip r:embed="rId2"/>
          <a:stretch>
            <a:fillRect/>
          </a:stretch>
        </p:blipFill>
        <p:spPr>
          <a:xfrm>
            <a:off x="8882743" y="209633"/>
            <a:ext cx="3155702" cy="433296"/>
          </a:xfrm>
          <a:prstGeom prst="rect">
            <a:avLst/>
          </a:prstGeom>
        </p:spPr>
      </p:pic>
      <p:sp>
        <p:nvSpPr>
          <p:cNvPr id="5" name="Title 1">
            <a:extLst>
              <a:ext uri="{FF2B5EF4-FFF2-40B4-BE49-F238E27FC236}">
                <a16:creationId xmlns:a16="http://schemas.microsoft.com/office/drawing/2014/main" id="{07EF0968-6008-2544-5DA7-CDA82E7A96D6}"/>
              </a:ext>
            </a:extLst>
          </p:cNvPr>
          <p:cNvSpPr txBox="1">
            <a:spLocks/>
          </p:cNvSpPr>
          <p:nvPr/>
        </p:nvSpPr>
        <p:spPr>
          <a:xfrm>
            <a:off x="1657597" y="832698"/>
            <a:ext cx="7225145" cy="6680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022179"/>
                </a:solidFill>
                <a:latin typeface="Poppins" pitchFamily="2" charset="77"/>
                <a:cs typeface="Poppins" pitchFamily="2" charset="77"/>
              </a:rPr>
              <a:t>TYPES OF CHOICES</a:t>
            </a:r>
          </a:p>
        </p:txBody>
      </p:sp>
      <p:pic>
        <p:nvPicPr>
          <p:cNvPr id="2" name="Picture 1">
            <a:extLst>
              <a:ext uri="{FF2B5EF4-FFF2-40B4-BE49-F238E27FC236}">
                <a16:creationId xmlns:a16="http://schemas.microsoft.com/office/drawing/2014/main" id="{59587D7A-C964-136E-C9A5-300760C26E03}"/>
              </a:ext>
            </a:extLst>
          </p:cNvPr>
          <p:cNvPicPr>
            <a:picLocks noChangeAspect="1"/>
          </p:cNvPicPr>
          <p:nvPr/>
        </p:nvPicPr>
        <p:blipFill>
          <a:blip r:embed="rId3"/>
          <a:srcRect/>
          <a:stretch/>
        </p:blipFill>
        <p:spPr>
          <a:xfrm>
            <a:off x="170881" y="5554466"/>
            <a:ext cx="594022" cy="594022"/>
          </a:xfrm>
          <a:prstGeom prst="rect">
            <a:avLst/>
          </a:prstGeom>
          <a:effectLst>
            <a:glow rad="150533">
              <a:schemeClr val="bg1">
                <a:alpha val="40000"/>
              </a:schemeClr>
            </a:glow>
          </a:effectLst>
        </p:spPr>
      </p:pic>
      <p:sp>
        <p:nvSpPr>
          <p:cNvPr id="3" name="TextBox 2">
            <a:extLst>
              <a:ext uri="{FF2B5EF4-FFF2-40B4-BE49-F238E27FC236}">
                <a16:creationId xmlns:a16="http://schemas.microsoft.com/office/drawing/2014/main" id="{10E912DB-482F-F8BD-4160-6DA3BAF17870}"/>
              </a:ext>
            </a:extLst>
          </p:cNvPr>
          <p:cNvSpPr txBox="1"/>
          <p:nvPr/>
        </p:nvSpPr>
        <p:spPr>
          <a:xfrm>
            <a:off x="1308411" y="1670460"/>
            <a:ext cx="2848185" cy="2053239"/>
          </a:xfrm>
          <a:prstGeom prst="roundRect">
            <a:avLst/>
          </a:prstGeom>
          <a:solidFill>
            <a:srgbClr val="939598"/>
          </a:solidFill>
          <a:ln>
            <a:noFill/>
          </a:ln>
        </p:spPr>
        <p:txBody>
          <a:bodyPr wrap="square" rtlCol="0" anchor="ctr" anchorCtr="0">
            <a:noAutofit/>
          </a:bodyPr>
          <a:lstStyle/>
          <a:p>
            <a:pPr algn="ctr"/>
            <a:endParaRPr lang="en-US" sz="6600" dirty="0">
              <a:solidFill>
                <a:schemeClr val="bg1"/>
              </a:solidFill>
            </a:endParaRPr>
          </a:p>
        </p:txBody>
      </p:sp>
      <p:sp>
        <p:nvSpPr>
          <p:cNvPr id="9" name="TextBox 2">
            <a:extLst>
              <a:ext uri="{FF2B5EF4-FFF2-40B4-BE49-F238E27FC236}">
                <a16:creationId xmlns:a16="http://schemas.microsoft.com/office/drawing/2014/main" id="{B3E17B60-00AF-F10E-BC0F-FE7F064BED9B}"/>
              </a:ext>
            </a:extLst>
          </p:cNvPr>
          <p:cNvSpPr txBox="1"/>
          <p:nvPr/>
        </p:nvSpPr>
        <p:spPr>
          <a:xfrm>
            <a:off x="1405918" y="2104861"/>
            <a:ext cx="2656709" cy="1200329"/>
          </a:xfrm>
          <a:prstGeom prst="rect">
            <a:avLst/>
          </a:prstGeom>
        </p:spPr>
        <p:txBody>
          <a:bodyPr wrap="square" lIns="0" tIns="0" rIns="0" bIns="0" rtlCol="0" anchor="t">
            <a:spAutoFit/>
          </a:bodyPr>
          <a:lstStyle/>
          <a:p>
            <a:pPr marL="9525" lvl="2" algn="ctr"/>
            <a:r>
              <a:rPr lang="en-US" sz="2600" dirty="0">
                <a:solidFill>
                  <a:schemeClr val="bg1"/>
                </a:solidFill>
                <a:latin typeface="Poppins"/>
              </a:rPr>
              <a:t>Humans make thousands of choices a day</a:t>
            </a:r>
          </a:p>
        </p:txBody>
      </p:sp>
      <p:sp>
        <p:nvSpPr>
          <p:cNvPr id="6" name="TextBox 5">
            <a:extLst>
              <a:ext uri="{FF2B5EF4-FFF2-40B4-BE49-F238E27FC236}">
                <a16:creationId xmlns:a16="http://schemas.microsoft.com/office/drawing/2014/main" id="{558766BE-D603-174B-E920-C123F761F72F}"/>
              </a:ext>
            </a:extLst>
          </p:cNvPr>
          <p:cNvSpPr txBox="1"/>
          <p:nvPr/>
        </p:nvSpPr>
        <p:spPr>
          <a:xfrm>
            <a:off x="4547370" y="1670460"/>
            <a:ext cx="2848185" cy="2077990"/>
          </a:xfrm>
          <a:prstGeom prst="roundRect">
            <a:avLst/>
          </a:prstGeom>
          <a:solidFill>
            <a:srgbClr val="099FDA"/>
          </a:solidFill>
          <a:ln>
            <a:noFill/>
          </a:ln>
        </p:spPr>
        <p:txBody>
          <a:bodyPr wrap="square" rtlCol="0" anchor="ctr" anchorCtr="0">
            <a:noAutofit/>
          </a:bodyPr>
          <a:lstStyle/>
          <a:p>
            <a:pPr algn="ctr"/>
            <a:endParaRPr lang="en-US" sz="6600" dirty="0">
              <a:solidFill>
                <a:schemeClr val="bg1"/>
              </a:solidFill>
            </a:endParaRPr>
          </a:p>
        </p:txBody>
      </p:sp>
      <p:sp>
        <p:nvSpPr>
          <p:cNvPr id="7" name="TextBox 2">
            <a:extLst>
              <a:ext uri="{FF2B5EF4-FFF2-40B4-BE49-F238E27FC236}">
                <a16:creationId xmlns:a16="http://schemas.microsoft.com/office/drawing/2014/main" id="{5F59979E-6B2A-1910-7292-245932AC9A01}"/>
              </a:ext>
            </a:extLst>
          </p:cNvPr>
          <p:cNvSpPr txBox="1"/>
          <p:nvPr/>
        </p:nvSpPr>
        <p:spPr>
          <a:xfrm>
            <a:off x="4710979" y="2126895"/>
            <a:ext cx="2516087" cy="1200329"/>
          </a:xfrm>
          <a:prstGeom prst="rect">
            <a:avLst/>
          </a:prstGeom>
        </p:spPr>
        <p:txBody>
          <a:bodyPr wrap="square" lIns="0" tIns="0" rIns="0" bIns="0" rtlCol="0" anchor="t">
            <a:spAutoFit/>
          </a:bodyPr>
          <a:lstStyle/>
          <a:p>
            <a:pPr marL="9525" lvl="2" algn="ctr"/>
            <a:r>
              <a:rPr lang="en-US" sz="2600" dirty="0">
                <a:solidFill>
                  <a:schemeClr val="bg1"/>
                </a:solidFill>
                <a:latin typeface="Poppins"/>
              </a:rPr>
              <a:t>Some choices can feel like BIG choices</a:t>
            </a:r>
          </a:p>
        </p:txBody>
      </p:sp>
      <p:sp>
        <p:nvSpPr>
          <p:cNvPr id="10" name="TextBox 9">
            <a:extLst>
              <a:ext uri="{FF2B5EF4-FFF2-40B4-BE49-F238E27FC236}">
                <a16:creationId xmlns:a16="http://schemas.microsoft.com/office/drawing/2014/main" id="{1FF5FCF9-EA3B-96FC-5F9E-DA22A9597D0C}"/>
              </a:ext>
            </a:extLst>
          </p:cNvPr>
          <p:cNvSpPr txBox="1"/>
          <p:nvPr/>
        </p:nvSpPr>
        <p:spPr>
          <a:xfrm>
            <a:off x="7742261" y="1670460"/>
            <a:ext cx="3351725" cy="2053239"/>
          </a:xfrm>
          <a:prstGeom prst="roundRect">
            <a:avLst/>
          </a:prstGeom>
          <a:solidFill>
            <a:srgbClr val="022179"/>
          </a:solidFill>
          <a:ln>
            <a:noFill/>
          </a:ln>
        </p:spPr>
        <p:txBody>
          <a:bodyPr wrap="square" rtlCol="0" anchor="ctr" anchorCtr="0">
            <a:noAutofit/>
          </a:bodyPr>
          <a:lstStyle/>
          <a:p>
            <a:pPr algn="ctr"/>
            <a:endParaRPr lang="en-US" sz="6600" dirty="0">
              <a:solidFill>
                <a:schemeClr val="bg1"/>
              </a:solidFill>
            </a:endParaRPr>
          </a:p>
        </p:txBody>
      </p:sp>
      <p:sp>
        <p:nvSpPr>
          <p:cNvPr id="12" name="TextBox 2">
            <a:extLst>
              <a:ext uri="{FF2B5EF4-FFF2-40B4-BE49-F238E27FC236}">
                <a16:creationId xmlns:a16="http://schemas.microsoft.com/office/drawing/2014/main" id="{22321634-5F82-28CB-D0CC-4AB15357034E}"/>
              </a:ext>
            </a:extLst>
          </p:cNvPr>
          <p:cNvSpPr txBox="1"/>
          <p:nvPr/>
        </p:nvSpPr>
        <p:spPr>
          <a:xfrm>
            <a:off x="7861802" y="1917572"/>
            <a:ext cx="3075350" cy="1200329"/>
          </a:xfrm>
          <a:prstGeom prst="rect">
            <a:avLst/>
          </a:prstGeom>
        </p:spPr>
        <p:txBody>
          <a:bodyPr wrap="square" lIns="0" tIns="0" rIns="0" bIns="0" rtlCol="0" anchor="t">
            <a:spAutoFit/>
          </a:bodyPr>
          <a:lstStyle/>
          <a:p>
            <a:pPr marL="15875" lvl="2" algn="ctr"/>
            <a:r>
              <a:rPr lang="en-US" sz="2600" dirty="0">
                <a:solidFill>
                  <a:schemeClr val="bg1"/>
                </a:solidFill>
                <a:latin typeface="Poppins"/>
              </a:rPr>
              <a:t>Other choices we make so often become routine </a:t>
            </a:r>
          </a:p>
        </p:txBody>
      </p:sp>
      <p:sp>
        <p:nvSpPr>
          <p:cNvPr id="15" name="TextBox 14">
            <a:extLst>
              <a:ext uri="{FF2B5EF4-FFF2-40B4-BE49-F238E27FC236}">
                <a16:creationId xmlns:a16="http://schemas.microsoft.com/office/drawing/2014/main" id="{86ED2985-8A15-D1B9-09D6-DBF0FD5B78B5}"/>
              </a:ext>
            </a:extLst>
          </p:cNvPr>
          <p:cNvSpPr txBox="1"/>
          <p:nvPr/>
        </p:nvSpPr>
        <p:spPr>
          <a:xfrm>
            <a:off x="2622014" y="3972987"/>
            <a:ext cx="3220163" cy="2053239"/>
          </a:xfrm>
          <a:prstGeom prst="roundRect">
            <a:avLst/>
          </a:prstGeom>
          <a:solidFill>
            <a:srgbClr val="FFA508"/>
          </a:solidFill>
          <a:ln>
            <a:noFill/>
          </a:ln>
        </p:spPr>
        <p:txBody>
          <a:bodyPr wrap="square" rtlCol="0" anchor="ctr" anchorCtr="0">
            <a:noAutofit/>
          </a:bodyPr>
          <a:lstStyle/>
          <a:p>
            <a:pPr algn="ctr"/>
            <a:endParaRPr lang="en-US" sz="6600" dirty="0">
              <a:solidFill>
                <a:schemeClr val="bg1"/>
              </a:solidFill>
            </a:endParaRPr>
          </a:p>
        </p:txBody>
      </p:sp>
      <p:sp>
        <p:nvSpPr>
          <p:cNvPr id="16" name="TextBox 2">
            <a:extLst>
              <a:ext uri="{FF2B5EF4-FFF2-40B4-BE49-F238E27FC236}">
                <a16:creationId xmlns:a16="http://schemas.microsoft.com/office/drawing/2014/main" id="{72FB8130-B8A2-B97F-F6C0-A389F10D960C}"/>
              </a:ext>
            </a:extLst>
          </p:cNvPr>
          <p:cNvSpPr txBox="1"/>
          <p:nvPr/>
        </p:nvSpPr>
        <p:spPr>
          <a:xfrm>
            <a:off x="2853370" y="4407388"/>
            <a:ext cx="2732183" cy="1200329"/>
          </a:xfrm>
          <a:prstGeom prst="rect">
            <a:avLst/>
          </a:prstGeom>
        </p:spPr>
        <p:txBody>
          <a:bodyPr wrap="square" lIns="0" tIns="0" rIns="0" bIns="0" rtlCol="0" anchor="t">
            <a:spAutoFit/>
          </a:bodyPr>
          <a:lstStyle/>
          <a:p>
            <a:pPr marL="15875" lvl="2" algn="ctr"/>
            <a:r>
              <a:rPr lang="en-US" sz="2600" dirty="0">
                <a:solidFill>
                  <a:schemeClr val="bg1"/>
                </a:solidFill>
                <a:latin typeface="Poppins"/>
              </a:rPr>
              <a:t>Some choices we are making for the first time</a:t>
            </a:r>
          </a:p>
        </p:txBody>
      </p:sp>
      <p:sp>
        <p:nvSpPr>
          <p:cNvPr id="17" name="TextBox 16">
            <a:extLst>
              <a:ext uri="{FF2B5EF4-FFF2-40B4-BE49-F238E27FC236}">
                <a16:creationId xmlns:a16="http://schemas.microsoft.com/office/drawing/2014/main" id="{D526BEB8-B73C-4D30-DCB3-08AE5F3D6893}"/>
              </a:ext>
            </a:extLst>
          </p:cNvPr>
          <p:cNvSpPr txBox="1"/>
          <p:nvPr/>
        </p:nvSpPr>
        <p:spPr>
          <a:xfrm>
            <a:off x="6169445" y="3972987"/>
            <a:ext cx="3220163" cy="2053239"/>
          </a:xfrm>
          <a:prstGeom prst="roundRect">
            <a:avLst/>
          </a:prstGeom>
          <a:solidFill>
            <a:srgbClr val="FF5D04"/>
          </a:solidFill>
          <a:ln>
            <a:noFill/>
          </a:ln>
        </p:spPr>
        <p:txBody>
          <a:bodyPr wrap="square" rtlCol="0" anchor="ctr" anchorCtr="0">
            <a:noAutofit/>
          </a:bodyPr>
          <a:lstStyle/>
          <a:p>
            <a:pPr algn="ctr"/>
            <a:endParaRPr lang="en-US" sz="6600" dirty="0">
              <a:solidFill>
                <a:schemeClr val="bg1"/>
              </a:solidFill>
            </a:endParaRPr>
          </a:p>
        </p:txBody>
      </p:sp>
      <p:sp>
        <p:nvSpPr>
          <p:cNvPr id="18" name="TextBox 2">
            <a:extLst>
              <a:ext uri="{FF2B5EF4-FFF2-40B4-BE49-F238E27FC236}">
                <a16:creationId xmlns:a16="http://schemas.microsoft.com/office/drawing/2014/main" id="{CDBB5B07-ECAD-BF4A-3607-38BDAF2F307B}"/>
              </a:ext>
            </a:extLst>
          </p:cNvPr>
          <p:cNvSpPr txBox="1"/>
          <p:nvPr/>
        </p:nvSpPr>
        <p:spPr>
          <a:xfrm>
            <a:off x="6312665" y="4264167"/>
            <a:ext cx="2949924" cy="1600438"/>
          </a:xfrm>
          <a:prstGeom prst="rect">
            <a:avLst/>
          </a:prstGeom>
        </p:spPr>
        <p:txBody>
          <a:bodyPr wrap="square" lIns="0" tIns="0" rIns="0" bIns="0" rtlCol="0" anchor="t">
            <a:spAutoFit/>
          </a:bodyPr>
          <a:lstStyle/>
          <a:p>
            <a:pPr marL="15875" lvl="2" algn="ctr"/>
            <a:r>
              <a:rPr lang="en-US" sz="2600" dirty="0">
                <a:solidFill>
                  <a:schemeClr val="bg1"/>
                </a:solidFill>
                <a:latin typeface="Poppins"/>
              </a:rPr>
              <a:t>Other choices we have been making since we were small </a:t>
            </a:r>
          </a:p>
        </p:txBody>
      </p:sp>
      <p:pic>
        <p:nvPicPr>
          <p:cNvPr id="20" name="Graphic 19" descr="Decision chart with solid fill">
            <a:extLst>
              <a:ext uri="{FF2B5EF4-FFF2-40B4-BE49-F238E27FC236}">
                <a16:creationId xmlns:a16="http://schemas.microsoft.com/office/drawing/2014/main" id="{49A554EC-5ABA-4977-51AB-91F1C349CF3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82058" y="642929"/>
            <a:ext cx="914400" cy="914400"/>
          </a:xfrm>
          <a:prstGeom prst="rect">
            <a:avLst/>
          </a:prstGeom>
        </p:spPr>
      </p:pic>
    </p:spTree>
    <p:extLst>
      <p:ext uri="{BB962C8B-B14F-4D97-AF65-F5344CB8AC3E}">
        <p14:creationId xmlns:p14="http://schemas.microsoft.com/office/powerpoint/2010/main" val="27653322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336AB23-0211-A3F7-463C-EA31B2A9D139}"/>
              </a:ext>
            </a:extLst>
          </p:cNvPr>
          <p:cNvPicPr>
            <a:picLocks noChangeAspect="1"/>
          </p:cNvPicPr>
          <p:nvPr/>
        </p:nvPicPr>
        <p:blipFill>
          <a:blip r:embed="rId2"/>
          <a:stretch>
            <a:fillRect/>
          </a:stretch>
        </p:blipFill>
        <p:spPr>
          <a:xfrm>
            <a:off x="8882743" y="209633"/>
            <a:ext cx="3155702" cy="433296"/>
          </a:xfrm>
          <a:prstGeom prst="rect">
            <a:avLst/>
          </a:prstGeom>
        </p:spPr>
      </p:pic>
      <p:sp>
        <p:nvSpPr>
          <p:cNvPr id="5" name="Title 1">
            <a:extLst>
              <a:ext uri="{FF2B5EF4-FFF2-40B4-BE49-F238E27FC236}">
                <a16:creationId xmlns:a16="http://schemas.microsoft.com/office/drawing/2014/main" id="{76BB264F-BB9F-1156-C975-F72C91BC6634}"/>
              </a:ext>
            </a:extLst>
          </p:cNvPr>
          <p:cNvSpPr txBox="1">
            <a:spLocks/>
          </p:cNvSpPr>
          <p:nvPr/>
        </p:nvSpPr>
        <p:spPr>
          <a:xfrm>
            <a:off x="7162783" y="1557906"/>
            <a:ext cx="3671240" cy="6680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rgbClr val="022179"/>
                </a:solidFill>
                <a:latin typeface="Poppins" pitchFamily="2" charset="77"/>
                <a:cs typeface="Poppins" pitchFamily="2" charset="77"/>
              </a:rPr>
              <a:t>DISCUSSION</a:t>
            </a:r>
          </a:p>
        </p:txBody>
      </p:sp>
      <p:sp>
        <p:nvSpPr>
          <p:cNvPr id="7" name="TextBox 2">
            <a:extLst>
              <a:ext uri="{FF2B5EF4-FFF2-40B4-BE49-F238E27FC236}">
                <a16:creationId xmlns:a16="http://schemas.microsoft.com/office/drawing/2014/main" id="{15591583-4050-1AFD-BF8B-90D5AF19F163}"/>
              </a:ext>
            </a:extLst>
          </p:cNvPr>
          <p:cNvSpPr txBox="1"/>
          <p:nvPr/>
        </p:nvSpPr>
        <p:spPr>
          <a:xfrm>
            <a:off x="6270727" y="2351944"/>
            <a:ext cx="5760316" cy="1901803"/>
          </a:xfrm>
          <a:prstGeom prst="rect">
            <a:avLst/>
          </a:prstGeom>
        </p:spPr>
        <p:txBody>
          <a:bodyPr wrap="square" lIns="0" tIns="0" rIns="0" bIns="0" rtlCol="0" anchor="t">
            <a:spAutoFit/>
          </a:bodyPr>
          <a:lstStyle/>
          <a:p>
            <a:pPr algn="ctr">
              <a:lnSpc>
                <a:spcPts val="5040"/>
              </a:lnSpc>
            </a:pPr>
            <a:r>
              <a:rPr lang="en-US" sz="3600" dirty="0">
                <a:solidFill>
                  <a:srgbClr val="939598"/>
                </a:solidFill>
                <a:latin typeface="Poppins"/>
              </a:rPr>
              <a:t>Share an example of a choice you make everyday</a:t>
            </a:r>
          </a:p>
        </p:txBody>
      </p:sp>
      <p:pic>
        <p:nvPicPr>
          <p:cNvPr id="9" name="Graphic 8" descr="Customer review with solid fill">
            <a:extLst>
              <a:ext uri="{FF2B5EF4-FFF2-40B4-BE49-F238E27FC236}">
                <a16:creationId xmlns:a16="http://schemas.microsoft.com/office/drawing/2014/main" id="{637E10C3-BBD3-42BF-32ED-7B2401BE281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344216" y="4379757"/>
            <a:ext cx="1613338" cy="1613338"/>
          </a:xfrm>
          <a:prstGeom prst="rect">
            <a:avLst/>
          </a:prstGeom>
        </p:spPr>
      </p:pic>
      <p:sp>
        <p:nvSpPr>
          <p:cNvPr id="10" name="Rectangle 9">
            <a:extLst>
              <a:ext uri="{FF2B5EF4-FFF2-40B4-BE49-F238E27FC236}">
                <a16:creationId xmlns:a16="http://schemas.microsoft.com/office/drawing/2014/main" id="{9EE1DE42-9336-6EFB-603F-9BC0B4FF7906}"/>
              </a:ext>
            </a:extLst>
          </p:cNvPr>
          <p:cNvSpPr/>
          <p:nvPr/>
        </p:nvSpPr>
        <p:spPr>
          <a:xfrm>
            <a:off x="0" y="0"/>
            <a:ext cx="6096000" cy="6264166"/>
          </a:xfrm>
          <a:prstGeom prst="rect">
            <a:avLst/>
          </a:prstGeom>
          <a:solidFill>
            <a:srgbClr val="FF5D0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783" eaLnBrk="1" fontAlgn="auto" hangingPunct="1">
              <a:spcBef>
                <a:spcPts val="0"/>
              </a:spcBef>
              <a:spcAft>
                <a:spcPts val="0"/>
              </a:spcAft>
              <a:defRPr/>
            </a:pPr>
            <a:endParaRPr lang="id-ID" sz="1013" dirty="0"/>
          </a:p>
        </p:txBody>
      </p:sp>
      <p:pic>
        <p:nvPicPr>
          <p:cNvPr id="12" name="Picture 11">
            <a:extLst>
              <a:ext uri="{FF2B5EF4-FFF2-40B4-BE49-F238E27FC236}">
                <a16:creationId xmlns:a16="http://schemas.microsoft.com/office/drawing/2014/main" id="{D679EFD5-BFE4-B2E9-1DF2-A5EAC625F434}"/>
              </a:ext>
            </a:extLst>
          </p:cNvPr>
          <p:cNvPicPr>
            <a:picLocks noChangeAspect="1"/>
          </p:cNvPicPr>
          <p:nvPr/>
        </p:nvPicPr>
        <p:blipFill>
          <a:blip r:embed="rId5">
            <a:alphaModFix amt="40000"/>
          </a:blip>
          <a:stretch>
            <a:fillRect/>
          </a:stretch>
        </p:blipFill>
        <p:spPr>
          <a:xfrm>
            <a:off x="702643" y="798357"/>
            <a:ext cx="4524486" cy="4388069"/>
          </a:xfrm>
          <a:prstGeom prst="rect">
            <a:avLst/>
          </a:prstGeom>
        </p:spPr>
      </p:pic>
      <p:pic>
        <p:nvPicPr>
          <p:cNvPr id="2" name="Picture 1">
            <a:extLst>
              <a:ext uri="{FF2B5EF4-FFF2-40B4-BE49-F238E27FC236}">
                <a16:creationId xmlns:a16="http://schemas.microsoft.com/office/drawing/2014/main" id="{FA0556BA-7E60-9404-AE50-EC6484523CE2}"/>
              </a:ext>
            </a:extLst>
          </p:cNvPr>
          <p:cNvPicPr>
            <a:picLocks noChangeAspect="1"/>
          </p:cNvPicPr>
          <p:nvPr/>
        </p:nvPicPr>
        <p:blipFill>
          <a:blip r:embed="rId6"/>
          <a:srcRect/>
          <a:stretch/>
        </p:blipFill>
        <p:spPr>
          <a:xfrm>
            <a:off x="170881" y="5554466"/>
            <a:ext cx="594022" cy="594022"/>
          </a:xfrm>
          <a:prstGeom prst="rect">
            <a:avLst/>
          </a:prstGeom>
          <a:effectLst>
            <a:glow rad="150533">
              <a:schemeClr val="bg1">
                <a:alpha val="40000"/>
              </a:schemeClr>
            </a:glow>
          </a:effectLst>
        </p:spPr>
      </p:pic>
    </p:spTree>
    <p:extLst>
      <p:ext uri="{BB962C8B-B14F-4D97-AF65-F5344CB8AC3E}">
        <p14:creationId xmlns:p14="http://schemas.microsoft.com/office/powerpoint/2010/main" val="2734140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17091B5-7F5C-A6AB-5486-01B5695E28F7}"/>
              </a:ext>
            </a:extLst>
          </p:cNvPr>
          <p:cNvPicPr>
            <a:picLocks noChangeAspect="1"/>
          </p:cNvPicPr>
          <p:nvPr/>
        </p:nvPicPr>
        <p:blipFill>
          <a:blip r:embed="rId2"/>
          <a:stretch>
            <a:fillRect/>
          </a:stretch>
        </p:blipFill>
        <p:spPr>
          <a:xfrm>
            <a:off x="8882743" y="209633"/>
            <a:ext cx="3155702" cy="433296"/>
          </a:xfrm>
          <a:prstGeom prst="rect">
            <a:avLst/>
          </a:prstGeom>
        </p:spPr>
      </p:pic>
      <p:sp>
        <p:nvSpPr>
          <p:cNvPr id="5" name="Title 1">
            <a:extLst>
              <a:ext uri="{FF2B5EF4-FFF2-40B4-BE49-F238E27FC236}">
                <a16:creationId xmlns:a16="http://schemas.microsoft.com/office/drawing/2014/main" id="{07EF0968-6008-2544-5DA7-CDA82E7A96D6}"/>
              </a:ext>
            </a:extLst>
          </p:cNvPr>
          <p:cNvSpPr txBox="1">
            <a:spLocks/>
          </p:cNvSpPr>
          <p:nvPr/>
        </p:nvSpPr>
        <p:spPr>
          <a:xfrm>
            <a:off x="1657597" y="832698"/>
            <a:ext cx="7225145" cy="6680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a:lnSpc>
                <a:spcPts val="5184"/>
              </a:lnSpc>
            </a:pPr>
            <a:r>
              <a:rPr lang="en-US" sz="4400" dirty="0">
                <a:solidFill>
                  <a:srgbClr val="002575"/>
                </a:solidFill>
                <a:latin typeface="Poppins" pitchFamily="2" charset="77"/>
                <a:cs typeface="Poppins" pitchFamily="2" charset="77"/>
              </a:rPr>
              <a:t>DAILY CHOICES</a:t>
            </a:r>
          </a:p>
        </p:txBody>
      </p:sp>
      <p:sp>
        <p:nvSpPr>
          <p:cNvPr id="2" name="TextBox 2">
            <a:extLst>
              <a:ext uri="{FF2B5EF4-FFF2-40B4-BE49-F238E27FC236}">
                <a16:creationId xmlns:a16="http://schemas.microsoft.com/office/drawing/2014/main" id="{BA52BE99-0BD3-CC49-95E0-035F06439C4B}"/>
              </a:ext>
            </a:extLst>
          </p:cNvPr>
          <p:cNvSpPr txBox="1"/>
          <p:nvPr/>
        </p:nvSpPr>
        <p:spPr>
          <a:xfrm>
            <a:off x="1890108" y="2273910"/>
            <a:ext cx="4036968" cy="2950744"/>
          </a:xfrm>
          <a:prstGeom prst="rect">
            <a:avLst/>
          </a:prstGeom>
        </p:spPr>
        <p:txBody>
          <a:bodyPr wrap="square" lIns="0" tIns="0" rIns="0" bIns="0" rtlCol="0" anchor="t">
            <a:spAutoFit/>
          </a:bodyPr>
          <a:lstStyle/>
          <a:p>
            <a:pPr marL="404813" lvl="3" indent="-230188" algn="l">
              <a:lnSpc>
                <a:spcPct val="150000"/>
              </a:lnSpc>
              <a:buFont typeface="Arial" panose="020B0604020202020204" pitchFamily="34" charset="0"/>
              <a:buChar char="•"/>
            </a:pPr>
            <a:r>
              <a:rPr lang="en-US" sz="2600" dirty="0">
                <a:solidFill>
                  <a:srgbClr val="939598"/>
                </a:solidFill>
                <a:latin typeface="Poppins"/>
              </a:rPr>
              <a:t>What time to wake up</a:t>
            </a:r>
          </a:p>
          <a:p>
            <a:pPr marL="404813" lvl="3" indent="-230188" algn="l">
              <a:lnSpc>
                <a:spcPct val="150000"/>
              </a:lnSpc>
              <a:buFont typeface="Arial" panose="020B0604020202020204" pitchFamily="34" charset="0"/>
              <a:buChar char="•"/>
            </a:pPr>
            <a:r>
              <a:rPr lang="en-US" sz="2600" dirty="0">
                <a:solidFill>
                  <a:srgbClr val="939598"/>
                </a:solidFill>
                <a:latin typeface="Poppins"/>
              </a:rPr>
              <a:t>What to wear</a:t>
            </a:r>
          </a:p>
          <a:p>
            <a:pPr marL="404813" lvl="3" indent="-230188" algn="l">
              <a:lnSpc>
                <a:spcPct val="150000"/>
              </a:lnSpc>
              <a:buFont typeface="Arial" panose="020B0604020202020204" pitchFamily="34" charset="0"/>
              <a:buChar char="•"/>
            </a:pPr>
            <a:r>
              <a:rPr lang="en-US" sz="2600" dirty="0">
                <a:solidFill>
                  <a:srgbClr val="939598"/>
                </a:solidFill>
                <a:latin typeface="Poppins"/>
              </a:rPr>
              <a:t>Whether to brush our hair, teeth, wash our face, etc. </a:t>
            </a:r>
          </a:p>
        </p:txBody>
      </p:sp>
      <p:sp>
        <p:nvSpPr>
          <p:cNvPr id="6" name="TextBox 5">
            <a:extLst>
              <a:ext uri="{FF2B5EF4-FFF2-40B4-BE49-F238E27FC236}">
                <a16:creationId xmlns:a16="http://schemas.microsoft.com/office/drawing/2014/main" id="{138F99A2-55A2-A2E7-CAA0-04035D3E1D83}"/>
              </a:ext>
            </a:extLst>
          </p:cNvPr>
          <p:cNvSpPr txBox="1"/>
          <p:nvPr/>
        </p:nvSpPr>
        <p:spPr>
          <a:xfrm>
            <a:off x="6416630" y="2273910"/>
            <a:ext cx="4214647" cy="3550908"/>
          </a:xfrm>
          <a:prstGeom prst="rect">
            <a:avLst/>
          </a:prstGeom>
        </p:spPr>
        <p:txBody>
          <a:bodyPr wrap="square" lIns="0" tIns="0" rIns="0" bIns="0" rtlCol="0" anchor="t">
            <a:spAutoFit/>
          </a:bodyPr>
          <a:lstStyle/>
          <a:p>
            <a:pPr marL="458788" lvl="3" indent="-230188" algn="l">
              <a:lnSpc>
                <a:spcPct val="150000"/>
              </a:lnSpc>
              <a:buFont typeface="Arial" panose="020B0604020202020204" pitchFamily="34" charset="0"/>
              <a:buChar char="•"/>
            </a:pPr>
            <a:r>
              <a:rPr lang="en-US" sz="2600" dirty="0">
                <a:solidFill>
                  <a:srgbClr val="939598"/>
                </a:solidFill>
                <a:latin typeface="Poppins"/>
              </a:rPr>
              <a:t>What to eat or drink and when</a:t>
            </a:r>
          </a:p>
          <a:p>
            <a:pPr marL="458788" lvl="3" indent="-230188" algn="l">
              <a:lnSpc>
                <a:spcPct val="150000"/>
              </a:lnSpc>
              <a:buFont typeface="Arial" panose="020B0604020202020204" pitchFamily="34" charset="0"/>
              <a:buChar char="•"/>
            </a:pPr>
            <a:r>
              <a:rPr lang="en-US" sz="2600" dirty="0">
                <a:solidFill>
                  <a:srgbClr val="939598"/>
                </a:solidFill>
                <a:latin typeface="Poppins"/>
              </a:rPr>
              <a:t>How we are going to get to school</a:t>
            </a:r>
          </a:p>
          <a:p>
            <a:pPr marL="458788" lvl="3" indent="-230188" algn="l">
              <a:lnSpc>
                <a:spcPct val="150000"/>
              </a:lnSpc>
              <a:buFont typeface="Arial" panose="020B0604020202020204" pitchFamily="34" charset="0"/>
              <a:buChar char="•"/>
            </a:pPr>
            <a:r>
              <a:rPr lang="en-US" sz="2600" dirty="0">
                <a:solidFill>
                  <a:srgbClr val="939598"/>
                </a:solidFill>
                <a:latin typeface="Poppins"/>
              </a:rPr>
              <a:t>Who we will hang out with </a:t>
            </a:r>
          </a:p>
        </p:txBody>
      </p:sp>
      <p:pic>
        <p:nvPicPr>
          <p:cNvPr id="3" name="Picture 2">
            <a:extLst>
              <a:ext uri="{FF2B5EF4-FFF2-40B4-BE49-F238E27FC236}">
                <a16:creationId xmlns:a16="http://schemas.microsoft.com/office/drawing/2014/main" id="{29E28444-D0F1-1432-7714-37EE6DF2CA08}"/>
              </a:ext>
            </a:extLst>
          </p:cNvPr>
          <p:cNvPicPr>
            <a:picLocks noChangeAspect="1"/>
          </p:cNvPicPr>
          <p:nvPr/>
        </p:nvPicPr>
        <p:blipFill>
          <a:blip r:embed="rId3"/>
          <a:srcRect/>
          <a:stretch/>
        </p:blipFill>
        <p:spPr>
          <a:xfrm>
            <a:off x="170881" y="5554466"/>
            <a:ext cx="594022" cy="594022"/>
          </a:xfrm>
          <a:prstGeom prst="rect">
            <a:avLst/>
          </a:prstGeom>
          <a:effectLst>
            <a:glow rad="150533">
              <a:schemeClr val="bg1">
                <a:alpha val="40000"/>
              </a:schemeClr>
            </a:glow>
          </a:effectLst>
        </p:spPr>
      </p:pic>
      <p:sp>
        <p:nvSpPr>
          <p:cNvPr id="7" name="TextBox 2">
            <a:extLst>
              <a:ext uri="{FF2B5EF4-FFF2-40B4-BE49-F238E27FC236}">
                <a16:creationId xmlns:a16="http://schemas.microsoft.com/office/drawing/2014/main" id="{EB28814E-3222-2C22-92EB-9B459B815EB7}"/>
              </a:ext>
            </a:extLst>
          </p:cNvPr>
          <p:cNvSpPr txBox="1"/>
          <p:nvPr/>
        </p:nvSpPr>
        <p:spPr>
          <a:xfrm>
            <a:off x="1657597" y="1634933"/>
            <a:ext cx="8973680" cy="430887"/>
          </a:xfrm>
          <a:prstGeom prst="rect">
            <a:avLst/>
          </a:prstGeom>
        </p:spPr>
        <p:txBody>
          <a:bodyPr wrap="square" lIns="0" tIns="0" rIns="0" bIns="0" rtlCol="0" anchor="t">
            <a:spAutoFit/>
          </a:bodyPr>
          <a:lstStyle/>
          <a:p>
            <a:pPr marL="9525" lvl="2"/>
            <a:r>
              <a:rPr lang="en-US" sz="2800" dirty="0">
                <a:solidFill>
                  <a:srgbClr val="939598"/>
                </a:solidFill>
                <a:latin typeface="Poppins"/>
              </a:rPr>
              <a:t>Some choices we make every day include: </a:t>
            </a:r>
          </a:p>
        </p:txBody>
      </p:sp>
      <p:pic>
        <p:nvPicPr>
          <p:cNvPr id="9" name="Graphic 8" descr="Decision chart with solid fill">
            <a:extLst>
              <a:ext uri="{FF2B5EF4-FFF2-40B4-BE49-F238E27FC236}">
                <a16:creationId xmlns:a16="http://schemas.microsoft.com/office/drawing/2014/main" id="{5B67FBEB-BEB1-8941-F978-2F42F3BE988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82058" y="642929"/>
            <a:ext cx="914400" cy="914400"/>
          </a:xfrm>
          <a:prstGeom prst="rect">
            <a:avLst/>
          </a:prstGeom>
        </p:spPr>
      </p:pic>
    </p:spTree>
    <p:extLst>
      <p:ext uri="{BB962C8B-B14F-4D97-AF65-F5344CB8AC3E}">
        <p14:creationId xmlns:p14="http://schemas.microsoft.com/office/powerpoint/2010/main" val="22459941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17091B5-7F5C-A6AB-5486-01B5695E28F7}"/>
              </a:ext>
            </a:extLst>
          </p:cNvPr>
          <p:cNvPicPr>
            <a:picLocks noChangeAspect="1"/>
          </p:cNvPicPr>
          <p:nvPr/>
        </p:nvPicPr>
        <p:blipFill>
          <a:blip r:embed="rId2"/>
          <a:stretch>
            <a:fillRect/>
          </a:stretch>
        </p:blipFill>
        <p:spPr>
          <a:xfrm>
            <a:off x="8882743" y="209633"/>
            <a:ext cx="3155702" cy="433296"/>
          </a:xfrm>
          <a:prstGeom prst="rect">
            <a:avLst/>
          </a:prstGeom>
        </p:spPr>
      </p:pic>
      <p:sp>
        <p:nvSpPr>
          <p:cNvPr id="5" name="Title 1">
            <a:extLst>
              <a:ext uri="{FF2B5EF4-FFF2-40B4-BE49-F238E27FC236}">
                <a16:creationId xmlns:a16="http://schemas.microsoft.com/office/drawing/2014/main" id="{07EF0968-6008-2544-5DA7-CDA82E7A96D6}"/>
              </a:ext>
            </a:extLst>
          </p:cNvPr>
          <p:cNvSpPr txBox="1">
            <a:spLocks/>
          </p:cNvSpPr>
          <p:nvPr/>
        </p:nvSpPr>
        <p:spPr>
          <a:xfrm>
            <a:off x="1657597" y="832698"/>
            <a:ext cx="7225145" cy="6680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a:lnSpc>
                <a:spcPts val="5184"/>
              </a:lnSpc>
            </a:pPr>
            <a:r>
              <a:rPr lang="en-US" sz="4400" dirty="0">
                <a:solidFill>
                  <a:srgbClr val="002575"/>
                </a:solidFill>
                <a:latin typeface="Poppins" pitchFamily="2" charset="77"/>
                <a:cs typeface="Poppins" pitchFamily="2" charset="77"/>
              </a:rPr>
              <a:t>HABITS</a:t>
            </a:r>
          </a:p>
        </p:txBody>
      </p:sp>
      <p:pic>
        <p:nvPicPr>
          <p:cNvPr id="3" name="Picture 2">
            <a:extLst>
              <a:ext uri="{FF2B5EF4-FFF2-40B4-BE49-F238E27FC236}">
                <a16:creationId xmlns:a16="http://schemas.microsoft.com/office/drawing/2014/main" id="{29E28444-D0F1-1432-7714-37EE6DF2CA08}"/>
              </a:ext>
            </a:extLst>
          </p:cNvPr>
          <p:cNvPicPr>
            <a:picLocks noChangeAspect="1"/>
          </p:cNvPicPr>
          <p:nvPr/>
        </p:nvPicPr>
        <p:blipFill>
          <a:blip r:embed="rId3"/>
          <a:srcRect/>
          <a:stretch/>
        </p:blipFill>
        <p:spPr>
          <a:xfrm>
            <a:off x="170881" y="5554466"/>
            <a:ext cx="594022" cy="594022"/>
          </a:xfrm>
          <a:prstGeom prst="rect">
            <a:avLst/>
          </a:prstGeom>
          <a:effectLst>
            <a:glow rad="150533">
              <a:schemeClr val="bg1">
                <a:alpha val="40000"/>
              </a:schemeClr>
            </a:glow>
          </a:effectLst>
        </p:spPr>
      </p:pic>
      <p:sp>
        <p:nvSpPr>
          <p:cNvPr id="7" name="TextBox 2">
            <a:extLst>
              <a:ext uri="{FF2B5EF4-FFF2-40B4-BE49-F238E27FC236}">
                <a16:creationId xmlns:a16="http://schemas.microsoft.com/office/drawing/2014/main" id="{EB28814E-3222-2C22-92EB-9B459B815EB7}"/>
              </a:ext>
            </a:extLst>
          </p:cNvPr>
          <p:cNvSpPr txBox="1"/>
          <p:nvPr/>
        </p:nvSpPr>
        <p:spPr>
          <a:xfrm>
            <a:off x="1657597" y="1634933"/>
            <a:ext cx="8973680" cy="4176656"/>
          </a:xfrm>
          <a:prstGeom prst="rect">
            <a:avLst/>
          </a:prstGeom>
        </p:spPr>
        <p:txBody>
          <a:bodyPr wrap="square" lIns="0" tIns="0" rIns="0" bIns="0" rtlCol="0" anchor="t">
            <a:spAutoFit/>
          </a:bodyPr>
          <a:lstStyle/>
          <a:p>
            <a:pPr algn="l"/>
            <a:r>
              <a:rPr lang="en-US" sz="2600" dirty="0">
                <a:solidFill>
                  <a:srgbClr val="939598"/>
                </a:solidFill>
                <a:latin typeface="Poppins"/>
              </a:rPr>
              <a:t>Some choices we make so often they become a habit.</a:t>
            </a:r>
          </a:p>
          <a:p>
            <a:pPr algn="l"/>
            <a:r>
              <a:rPr lang="en-US" sz="2600" dirty="0">
                <a:solidFill>
                  <a:srgbClr val="939598"/>
                </a:solidFill>
                <a:latin typeface="Poppins"/>
              </a:rPr>
              <a:t>Healthy habits can help us create a healthy future.</a:t>
            </a:r>
          </a:p>
          <a:p>
            <a:pPr algn="l"/>
            <a:r>
              <a:rPr lang="en-US" sz="2600" dirty="0">
                <a:solidFill>
                  <a:srgbClr val="939598"/>
                </a:solidFill>
                <a:latin typeface="Poppins"/>
              </a:rPr>
              <a:t>Healthy habits may include: </a:t>
            </a:r>
          </a:p>
          <a:p>
            <a:pPr marL="892716" lvl="2" indent="-297572" algn="l">
              <a:lnSpc>
                <a:spcPts val="3862"/>
              </a:lnSpc>
              <a:buFont typeface="Arial"/>
              <a:buChar char="⚬"/>
            </a:pPr>
            <a:r>
              <a:rPr lang="en-US" sz="2800" dirty="0">
                <a:solidFill>
                  <a:srgbClr val="939598"/>
                </a:solidFill>
                <a:latin typeface="Poppins"/>
              </a:rPr>
              <a:t>taking care of personal hygiene </a:t>
            </a:r>
          </a:p>
          <a:p>
            <a:pPr marL="892716" lvl="2" indent="-297572" algn="l">
              <a:lnSpc>
                <a:spcPts val="3862"/>
              </a:lnSpc>
              <a:buFont typeface="Arial"/>
              <a:buChar char="⚬"/>
            </a:pPr>
            <a:r>
              <a:rPr lang="en-US" sz="2800" dirty="0">
                <a:solidFill>
                  <a:srgbClr val="939598"/>
                </a:solidFill>
                <a:latin typeface="Poppins"/>
              </a:rPr>
              <a:t>getting enough sleep</a:t>
            </a:r>
          </a:p>
          <a:p>
            <a:pPr marL="892716" lvl="2" indent="-297572" algn="l">
              <a:lnSpc>
                <a:spcPts val="3862"/>
              </a:lnSpc>
              <a:buFont typeface="Arial"/>
              <a:buChar char="⚬"/>
            </a:pPr>
            <a:r>
              <a:rPr lang="en-US" sz="2800" dirty="0">
                <a:solidFill>
                  <a:srgbClr val="939598"/>
                </a:solidFill>
                <a:latin typeface="Poppins"/>
              </a:rPr>
              <a:t>drinking enough water</a:t>
            </a:r>
          </a:p>
          <a:p>
            <a:pPr marL="892716" lvl="2" indent="-297572" algn="l">
              <a:lnSpc>
                <a:spcPts val="3862"/>
              </a:lnSpc>
              <a:buFont typeface="Arial"/>
              <a:buChar char="⚬"/>
            </a:pPr>
            <a:r>
              <a:rPr lang="en-US" sz="2800" dirty="0">
                <a:solidFill>
                  <a:srgbClr val="939598"/>
                </a:solidFill>
                <a:latin typeface="Poppins"/>
              </a:rPr>
              <a:t>moving your body </a:t>
            </a:r>
          </a:p>
          <a:p>
            <a:pPr marL="892716" lvl="2" indent="-297572" algn="l">
              <a:lnSpc>
                <a:spcPts val="3862"/>
              </a:lnSpc>
              <a:buFont typeface="Arial"/>
              <a:buChar char="⚬"/>
            </a:pPr>
            <a:r>
              <a:rPr lang="en-US" sz="2800" dirty="0">
                <a:solidFill>
                  <a:srgbClr val="939598"/>
                </a:solidFill>
                <a:latin typeface="Poppins"/>
              </a:rPr>
              <a:t>utilizing time management</a:t>
            </a:r>
          </a:p>
          <a:p>
            <a:pPr marL="892716" lvl="2" indent="-297572" algn="l">
              <a:lnSpc>
                <a:spcPts val="3862"/>
              </a:lnSpc>
              <a:buFont typeface="Arial"/>
              <a:buChar char="⚬"/>
            </a:pPr>
            <a:r>
              <a:rPr lang="en-US" sz="2800" dirty="0">
                <a:solidFill>
                  <a:srgbClr val="939598"/>
                </a:solidFill>
                <a:latin typeface="Poppins"/>
              </a:rPr>
              <a:t>keeping company with trustworthy folks</a:t>
            </a:r>
          </a:p>
        </p:txBody>
      </p:sp>
      <p:pic>
        <p:nvPicPr>
          <p:cNvPr id="9" name="Graphic 8">
            <a:extLst>
              <a:ext uri="{FF2B5EF4-FFF2-40B4-BE49-F238E27FC236}">
                <a16:creationId xmlns:a16="http://schemas.microsoft.com/office/drawing/2014/main" id="{5B67FBEB-BEB1-8941-F978-2F42F3BE988D}"/>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764903" y="832698"/>
            <a:ext cx="724631" cy="724631"/>
          </a:xfrm>
          <a:prstGeom prst="rect">
            <a:avLst/>
          </a:prstGeom>
        </p:spPr>
      </p:pic>
    </p:spTree>
    <p:extLst>
      <p:ext uri="{BB962C8B-B14F-4D97-AF65-F5344CB8AC3E}">
        <p14:creationId xmlns:p14="http://schemas.microsoft.com/office/powerpoint/2010/main" val="25424837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336AB23-0211-A3F7-463C-EA31B2A9D139}"/>
              </a:ext>
            </a:extLst>
          </p:cNvPr>
          <p:cNvPicPr>
            <a:picLocks noChangeAspect="1"/>
          </p:cNvPicPr>
          <p:nvPr/>
        </p:nvPicPr>
        <p:blipFill>
          <a:blip r:embed="rId2"/>
          <a:stretch>
            <a:fillRect/>
          </a:stretch>
        </p:blipFill>
        <p:spPr>
          <a:xfrm>
            <a:off x="8882743" y="209633"/>
            <a:ext cx="3155702" cy="433296"/>
          </a:xfrm>
          <a:prstGeom prst="rect">
            <a:avLst/>
          </a:prstGeom>
        </p:spPr>
      </p:pic>
      <p:sp>
        <p:nvSpPr>
          <p:cNvPr id="10" name="Rectangle 9">
            <a:extLst>
              <a:ext uri="{FF2B5EF4-FFF2-40B4-BE49-F238E27FC236}">
                <a16:creationId xmlns:a16="http://schemas.microsoft.com/office/drawing/2014/main" id="{9EE1DE42-9336-6EFB-603F-9BC0B4FF7906}"/>
              </a:ext>
            </a:extLst>
          </p:cNvPr>
          <p:cNvSpPr/>
          <p:nvPr/>
        </p:nvSpPr>
        <p:spPr>
          <a:xfrm>
            <a:off x="6096000" y="777766"/>
            <a:ext cx="6096000" cy="5486399"/>
          </a:xfrm>
          <a:prstGeom prst="rect">
            <a:avLst/>
          </a:prstGeom>
          <a:solidFill>
            <a:srgbClr val="02217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783" eaLnBrk="1" fontAlgn="auto" hangingPunct="1">
              <a:spcBef>
                <a:spcPts val="0"/>
              </a:spcBef>
              <a:spcAft>
                <a:spcPts val="0"/>
              </a:spcAft>
              <a:defRPr/>
            </a:pPr>
            <a:endParaRPr lang="id-ID" sz="1013" dirty="0"/>
          </a:p>
        </p:txBody>
      </p:sp>
      <p:pic>
        <p:nvPicPr>
          <p:cNvPr id="12" name="Picture 11">
            <a:extLst>
              <a:ext uri="{FF2B5EF4-FFF2-40B4-BE49-F238E27FC236}">
                <a16:creationId xmlns:a16="http://schemas.microsoft.com/office/drawing/2014/main" id="{D679EFD5-BFE4-B2E9-1DF2-A5EAC625F434}"/>
              </a:ext>
            </a:extLst>
          </p:cNvPr>
          <p:cNvPicPr>
            <a:picLocks noChangeAspect="1"/>
          </p:cNvPicPr>
          <p:nvPr/>
        </p:nvPicPr>
        <p:blipFill>
          <a:blip r:embed="rId3">
            <a:alphaModFix amt="40000"/>
          </a:blip>
          <a:stretch>
            <a:fillRect/>
          </a:stretch>
        </p:blipFill>
        <p:spPr>
          <a:xfrm flipH="1">
            <a:off x="6863257" y="1346544"/>
            <a:ext cx="4666592" cy="4388069"/>
          </a:xfrm>
          <a:prstGeom prst="rect">
            <a:avLst/>
          </a:prstGeom>
        </p:spPr>
      </p:pic>
      <p:sp>
        <p:nvSpPr>
          <p:cNvPr id="2" name="Title 1">
            <a:extLst>
              <a:ext uri="{FF2B5EF4-FFF2-40B4-BE49-F238E27FC236}">
                <a16:creationId xmlns:a16="http://schemas.microsoft.com/office/drawing/2014/main" id="{BD463B7C-DC95-7F30-0B85-2E1D84D360C0}"/>
              </a:ext>
            </a:extLst>
          </p:cNvPr>
          <p:cNvSpPr txBox="1">
            <a:spLocks/>
          </p:cNvSpPr>
          <p:nvPr/>
        </p:nvSpPr>
        <p:spPr>
          <a:xfrm>
            <a:off x="1171638" y="1557906"/>
            <a:ext cx="3766490" cy="6680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rgbClr val="022179"/>
                </a:solidFill>
                <a:latin typeface="Poppins" pitchFamily="2" charset="77"/>
                <a:cs typeface="Poppins" pitchFamily="2" charset="77"/>
              </a:rPr>
              <a:t>DISCUSSION</a:t>
            </a:r>
          </a:p>
        </p:txBody>
      </p:sp>
      <p:sp>
        <p:nvSpPr>
          <p:cNvPr id="3" name="TextBox 2">
            <a:extLst>
              <a:ext uri="{FF2B5EF4-FFF2-40B4-BE49-F238E27FC236}">
                <a16:creationId xmlns:a16="http://schemas.microsoft.com/office/drawing/2014/main" id="{43D38AF3-F18E-713D-3651-464E53EBD22C}"/>
              </a:ext>
            </a:extLst>
          </p:cNvPr>
          <p:cNvSpPr txBox="1"/>
          <p:nvPr/>
        </p:nvSpPr>
        <p:spPr>
          <a:xfrm>
            <a:off x="174725" y="2351944"/>
            <a:ext cx="5760316" cy="1260602"/>
          </a:xfrm>
          <a:prstGeom prst="rect">
            <a:avLst/>
          </a:prstGeom>
        </p:spPr>
        <p:txBody>
          <a:bodyPr wrap="square" lIns="0" tIns="0" rIns="0" bIns="0" rtlCol="0" anchor="t">
            <a:spAutoFit/>
          </a:bodyPr>
          <a:lstStyle/>
          <a:p>
            <a:pPr algn="ctr">
              <a:lnSpc>
                <a:spcPts val="5040"/>
              </a:lnSpc>
            </a:pPr>
            <a:r>
              <a:rPr lang="en-US" sz="3600" dirty="0">
                <a:solidFill>
                  <a:srgbClr val="939598"/>
                </a:solidFill>
                <a:latin typeface="Poppins"/>
              </a:rPr>
              <a:t>What healthy habits do you currently have?</a:t>
            </a:r>
          </a:p>
        </p:txBody>
      </p:sp>
      <p:pic>
        <p:nvPicPr>
          <p:cNvPr id="6" name="Graphic 5" descr="Customer review with solid fill">
            <a:extLst>
              <a:ext uri="{FF2B5EF4-FFF2-40B4-BE49-F238E27FC236}">
                <a16:creationId xmlns:a16="http://schemas.microsoft.com/office/drawing/2014/main" id="{EC6DD109-0FB0-CBC9-A751-8AF8C2CC060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248214" y="3833226"/>
            <a:ext cx="1613338" cy="1613338"/>
          </a:xfrm>
          <a:prstGeom prst="rect">
            <a:avLst/>
          </a:prstGeom>
        </p:spPr>
      </p:pic>
      <p:pic>
        <p:nvPicPr>
          <p:cNvPr id="5" name="Picture 4">
            <a:extLst>
              <a:ext uri="{FF2B5EF4-FFF2-40B4-BE49-F238E27FC236}">
                <a16:creationId xmlns:a16="http://schemas.microsoft.com/office/drawing/2014/main" id="{524B7336-7860-4DC4-A1A9-0F42919A0C95}"/>
              </a:ext>
            </a:extLst>
          </p:cNvPr>
          <p:cNvPicPr>
            <a:picLocks noChangeAspect="1"/>
          </p:cNvPicPr>
          <p:nvPr/>
        </p:nvPicPr>
        <p:blipFill>
          <a:blip r:embed="rId6"/>
          <a:srcRect/>
          <a:stretch/>
        </p:blipFill>
        <p:spPr>
          <a:xfrm>
            <a:off x="170881" y="5554466"/>
            <a:ext cx="594022" cy="594022"/>
          </a:xfrm>
          <a:prstGeom prst="rect">
            <a:avLst/>
          </a:prstGeom>
          <a:effectLst>
            <a:glow rad="150533">
              <a:schemeClr val="bg1">
                <a:alpha val="40000"/>
              </a:schemeClr>
            </a:glow>
          </a:effectLst>
        </p:spPr>
      </p:pic>
    </p:spTree>
    <p:extLst>
      <p:ext uri="{BB962C8B-B14F-4D97-AF65-F5344CB8AC3E}">
        <p14:creationId xmlns:p14="http://schemas.microsoft.com/office/powerpoint/2010/main" val="427102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theme/theme1.xml><?xml version="1.0" encoding="utf-8"?>
<a:theme xmlns:a="http://schemas.openxmlformats.org/drawingml/2006/main" name="Office Theme 2013 - 2022">
  <a:themeElements>
    <a:clrScheme name="SHHS LAUSD Unified">
      <a:dk1>
        <a:srgbClr val="002574"/>
      </a:dk1>
      <a:lt1>
        <a:srgbClr val="FFFFFF"/>
      </a:lt1>
      <a:dk2>
        <a:srgbClr val="2B2A79"/>
      </a:dk2>
      <a:lt2>
        <a:srgbClr val="E5E6E4"/>
      </a:lt2>
      <a:accent1>
        <a:srgbClr val="099FD9"/>
      </a:accent1>
      <a:accent2>
        <a:srgbClr val="E8E5E5"/>
      </a:accent2>
      <a:accent3>
        <a:srgbClr val="FEA508"/>
      </a:accent3>
      <a:accent4>
        <a:srgbClr val="FF5C04"/>
      </a:accent4>
      <a:accent5>
        <a:srgbClr val="FE0100"/>
      </a:accent5>
      <a:accent6>
        <a:srgbClr val="005D31"/>
      </a:accent6>
      <a:hlink>
        <a:srgbClr val="099FD9"/>
      </a:hlink>
      <a:folHlink>
        <a:srgbClr val="2B2A7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03DCE734C9CB940B3A30DA4319AF3D4" ma:contentTypeVersion="4" ma:contentTypeDescription="Create a new document." ma:contentTypeScope="" ma:versionID="8a7ecc0d234c28e1ff0c0d92a4bf7f16">
  <xsd:schema xmlns:xsd="http://www.w3.org/2001/XMLSchema" xmlns:xs="http://www.w3.org/2001/XMLSchema" xmlns:p="http://schemas.microsoft.com/office/2006/metadata/properties" xmlns:ns2="1791423b-42af-4f40-aecb-a668924a6f52" xmlns:ns3="06d2eeb9-bf79-449a-8beb-66334cc9cee8" targetNamespace="http://schemas.microsoft.com/office/2006/metadata/properties" ma:root="true" ma:fieldsID="11e2e8168d99d887898336953b7e3375" ns2:_="" ns3:_="">
    <xsd:import namespace="1791423b-42af-4f40-aecb-a668924a6f52"/>
    <xsd:import namespace="06d2eeb9-bf79-449a-8beb-66334cc9cee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791423b-42af-4f40-aecb-a668924a6f5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6d2eeb9-bf79-449a-8beb-66334cc9cee8"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06B3042-6AD1-4BAD-A6BF-B93CE24895A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791423b-42af-4f40-aecb-a668924a6f52"/>
    <ds:schemaRef ds:uri="06d2eeb9-bf79-449a-8beb-66334cc9cee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2D94D9A-199A-48FC-8A00-23F7A521D235}">
  <ds:schemaRefs>
    <ds:schemaRef ds:uri="http://schemas.microsoft.com/sharepoint/v3/contenttype/forms"/>
  </ds:schemaRefs>
</ds:datastoreItem>
</file>

<file path=customXml/itemProps3.xml><?xml version="1.0" encoding="utf-8"?>
<ds:datastoreItem xmlns:ds="http://schemas.openxmlformats.org/officeDocument/2006/customXml" ds:itemID="{A8D7964C-6C8A-4F4C-8BD9-EAFCC81BE768}">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468</TotalTime>
  <Words>1295</Words>
  <Application>Microsoft Office PowerPoint</Application>
  <PresentationFormat>Widescreen</PresentationFormat>
  <Paragraphs>165</Paragraphs>
  <Slides>32</Slides>
  <Notes>2</Notes>
  <HiddenSlides>0</HiddenSlides>
  <MMClips>2</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Arial</vt:lpstr>
      <vt:lpstr>Calibri</vt:lpstr>
      <vt:lpstr>Calibri Light</vt:lpstr>
      <vt:lpstr>Poppins</vt:lpstr>
      <vt:lpstr>Poppins Medium</vt:lpstr>
      <vt:lpstr>Office Theme 2013 - 2022</vt:lpstr>
      <vt:lpstr>PowerPoint Presentation</vt:lpstr>
      <vt:lpstr>WOULD YOU RATHER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Escobar, David</dc:creator>
  <cp:lastModifiedBy>Gomez, Julie</cp:lastModifiedBy>
  <cp:revision>21</cp:revision>
  <dcterms:created xsi:type="dcterms:W3CDTF">2023-01-04T20:45:09Z</dcterms:created>
  <dcterms:modified xsi:type="dcterms:W3CDTF">2023-06-30T21:47:03Z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0x010100003DCE734C9CB940B3A30DA4319AF3D4</vt:lpwstr>
  </property>
</Properties>
</file>